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9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39433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pic>
        <p:nvPicPr>
          <p:cNvPr id="9" name="Google Shape;9;n"/>
          <p:cNvPicPr preferRelativeResize="0"/>
          <p:nvPr/>
        </p:nvPicPr>
        <p:blipFill rotWithShape="1">
          <a:blip r:embed="rId2">
            <a:alphaModFix/>
          </a:blip>
          <a:srcRect b="0" l="0" r="0" t="0"/>
          <a:stretch/>
        </p:blipFill>
        <p:spPr>
          <a:xfrm>
            <a:off x="2905127" y="8844454"/>
            <a:ext cx="1047748" cy="140306"/>
          </a:xfrm>
          <a:prstGeom prst="rect">
            <a:avLst/>
          </a:prstGeom>
          <a:noFill/>
          <a:ln>
            <a:noFill/>
          </a:ln>
        </p:spPr>
      </p:pic>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564887232_0_0: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564887232_0_0: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1" name="Google Shape;451;ge56488723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e564887232_0_201: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ge564887232_0_201: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e564887232_0_225: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ge564887232_0_225:notes"/>
          <p:cNvSpPr txBox="1"/>
          <p:nvPr>
            <p:ph idx="1" type="body"/>
          </p:nvPr>
        </p:nvSpPr>
        <p:spPr>
          <a:xfrm>
            <a:off x="685800" y="39433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e564887232_0_2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e564887232_0_273: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ge564887232_0_273: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e564887232_0_308: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e564887232_0_308: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e564887232_0_336: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9" name="Google Shape;799;ge564887232_0_336: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e564887232_0_384: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ge564887232_0_384: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e564887232_0_404: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ge564887232_0_404: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e564887232_0_410: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e564887232_0_410: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7" name="Google Shape;877;ge564887232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e564887232_0_416: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e564887232_0_416: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4" name="Google Shape;884;ge564887232_0_4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e564887232_0_421: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e564887232_0_421: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0" name="Google Shape;890;ge564887232_0_4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e564887232_0_8: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ge564887232_0_8: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e564887232_0_427: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e564887232_0_427: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7" name="Google Shape;897;ge564887232_0_4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e564887232_0_433: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e564887232_0_433: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4" name="Google Shape;904;ge564887232_0_4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e564887232_0_439: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e564887232_0_439: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ge564887232_0_4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e564887232_0_445: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e564887232_0_445: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8" name="Google Shape;918;ge564887232_0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e564887232_0_451: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e564887232_0_451: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ge564887232_0_4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e564887232_0_457: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e564887232_0_457: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2" name="Google Shape;932;ge564887232_0_45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e564887232_0_463: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e564887232_0_463: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9" name="Google Shape;939;ge564887232_0_4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e564887232_0_469: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e564887232_0_469: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ge564887232_0_4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e564887232_0_492: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e564887232_0_492: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3" name="Google Shape;953;ge564887232_0_4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e564887232_0_475: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e564887232_0_475: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4" name="Google Shape;964;ge564887232_0_4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e564887232_0_14: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e564887232_0_14: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e564887232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e564887232_0_480: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e564887232_0_480: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0" name="Google Shape;970;ge564887232_0_4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e564887232_0_486: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e564887232_0_486: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ge564887232_0_4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564887232_0_502: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564887232_0_502: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4" name="Google Shape;984;ge564887232_0_5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e564887232_0_18: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e564887232_0_18: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e564887232_0_53: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e564887232_0_53: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e564887232_0_91: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e564887232_0_91: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e564887232_0_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564887232_0_103: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564887232_0_103: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ge564887232_0_1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e564887232_0_148: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e564887232_0_148: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ge564887232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e564887232_0_153:notes"/>
          <p:cNvSpPr txBox="1"/>
          <p:nvPr>
            <p:ph idx="1" type="body"/>
          </p:nvPr>
        </p:nvSpPr>
        <p:spPr>
          <a:xfrm>
            <a:off x="685800" y="39433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1" name="Google Shape;611;ge564887232_0_153:notes"/>
          <p:cNvSpPr/>
          <p:nvPr>
            <p:ph idx="2" type="sldImg"/>
          </p:nvPr>
        </p:nvSpPr>
        <p:spPr>
          <a:xfrm>
            <a:off x="685800" y="6858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5.png"/><Relationship Id="rId13" Type="http://schemas.openxmlformats.org/officeDocument/2006/relationships/image" Target="../media/image11.png"/><Relationship Id="rId12"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5" Type="http://schemas.openxmlformats.org/officeDocument/2006/relationships/image" Target="../media/image52.png"/><Relationship Id="rId14" Type="http://schemas.openxmlformats.org/officeDocument/2006/relationships/image" Target="../media/image26.jpg"/><Relationship Id="rId16"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50.png"/><Relationship Id="rId7" Type="http://schemas.openxmlformats.org/officeDocument/2006/relationships/image" Target="../media/image9.png"/><Relationship Id="rId8"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istockphoto.com/vector/vector-isometric-pie-chart-design-modern-template-for-creating-infographics-gm1029317046-275856042" TargetMode="External"/><Relationship Id="rId3"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hyperlink" Target="https://www.istockphoto.com/vector/vector-isometric-pie-chart-design-modern-template-for-creating-infographics-gm1029317046-275856042"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istockphoto.com/vector/vector-isometric-pie-chart-design-modern-template-for-creating-infographics-gm1029317046-275856042" TargetMode="External"/><Relationship Id="rId3"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hyperlink" Target="https://www.istockphoto.com/vector/vector-isometric-pie-chart-design-modern-template-for-creating-infographics-gm1029317046-275856042" TargetMode="External"/><Relationship Id="rId5" Type="http://schemas.openxmlformats.org/officeDocument/2006/relationships/hyperlink" Target="https://www.istockphoto.com/vector/vector-isometric-pie-chart-design-modern-template-for-creating-infographics-gm1029317046-275856042"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istockphoto.com/vector/vector-isometric-pie-chart-design-modern-template-for-creating-infographics-gm1029317046-275856042" TargetMode="External"/><Relationship Id="rId3"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hyperlink" Target="https://www.istockphoto.com/vector/vector-isometric-pie-chart-design-modern-template-for-creating-infographics-gm1029317046-275856042" TargetMode="External"/><Relationship Id="rId5" Type="http://schemas.openxmlformats.org/officeDocument/2006/relationships/hyperlink" Target="https://www.istockphoto.com/vector/vector-isometric-pie-chart-design-modern-template-for-creating-infographics-gm1029317046-275856042" TargetMode="External"/><Relationship Id="rId6" Type="http://schemas.openxmlformats.org/officeDocument/2006/relationships/hyperlink" Target="https://www.istockphoto.com/vector/vector-isometric-pie-chart-design-modern-template-for-creating-infographics-gm1029317046-275856042"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istockphoto.com/vector/vector-isometric-pie-chart-design-modern-template-for-creating-infographics-gm1029317046-275856042"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25.jpg"/><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 Id="rId3" Type="http://schemas.openxmlformats.org/officeDocument/2006/relationships/image" Target="../media/image23.png"/><Relationship Id="rId4"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jpg"/><Relationship Id="rId3"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bg>
      <p:bgPr>
        <a:blipFill>
          <a:blip r:embed="rId2">
            <a:alphaModFix/>
          </a:blip>
          <a:stretch>
            <a:fillRect/>
          </a:stretch>
        </a:blipFill>
      </p:bgPr>
    </p:bg>
    <p:spTree>
      <p:nvGrpSpPr>
        <p:cNvPr id="17" name="Shape 17"/>
        <p:cNvGrpSpPr/>
        <p:nvPr/>
      </p:nvGrpSpPr>
      <p:grpSpPr>
        <a:xfrm>
          <a:off x="0" y="0"/>
          <a:ext cx="0" cy="0"/>
          <a:chOff x="0" y="0"/>
          <a:chExt cx="0" cy="0"/>
        </a:xfrm>
      </p:grpSpPr>
      <p:sp>
        <p:nvSpPr>
          <p:cNvPr id="18" name="Google Shape;18;p2"/>
          <p:cNvSpPr txBox="1"/>
          <p:nvPr>
            <p:ph type="ctrTitle"/>
          </p:nvPr>
        </p:nvSpPr>
        <p:spPr>
          <a:xfrm>
            <a:off x="685800" y="739900"/>
            <a:ext cx="5261100" cy="2216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685800" y="3047975"/>
            <a:ext cx="5261100" cy="350700"/>
          </a:xfrm>
          <a:prstGeom prst="rect">
            <a:avLst/>
          </a:prstGeom>
          <a:noFill/>
          <a:ln>
            <a:noFill/>
          </a:ln>
        </p:spPr>
        <p:txBody>
          <a:bodyPr anchorCtr="0" anchor="t" bIns="0" lIns="0" spcFirstLastPara="1" rIns="0" wrap="square" tIns="0">
            <a:noAutofit/>
          </a:bodyPr>
          <a:lstStyle>
            <a:lvl1pPr lvl="0" algn="l">
              <a:lnSpc>
                <a:spcPct val="95000"/>
              </a:lnSpc>
              <a:spcBef>
                <a:spcPts val="1200"/>
              </a:spcBef>
              <a:spcAft>
                <a:spcPts val="0"/>
              </a:spcAft>
              <a:buClr>
                <a:schemeClr val="dk2"/>
              </a:buClr>
              <a:buSzPts val="2400"/>
              <a:buNone/>
              <a:defRPr sz="2400">
                <a:solidFill>
                  <a:schemeClr val="dk2"/>
                </a:solidFill>
              </a:defRPr>
            </a:lvl1pPr>
            <a:lvl2pPr lvl="1" algn="ctr">
              <a:lnSpc>
                <a:spcPct val="90000"/>
              </a:lnSpc>
              <a:spcBef>
                <a:spcPts val="400"/>
              </a:spcBef>
              <a:spcAft>
                <a:spcPts val="0"/>
              </a:spcAft>
              <a:buSzPts val="2000"/>
              <a:buNone/>
              <a:defRPr sz="2000"/>
            </a:lvl2pPr>
            <a:lvl3pPr lvl="2" algn="ctr">
              <a:lnSpc>
                <a:spcPct val="85000"/>
              </a:lnSpc>
              <a:spcBef>
                <a:spcPts val="400"/>
              </a:spcBef>
              <a:spcAft>
                <a:spcPts val="0"/>
              </a:spcAft>
              <a:buClr>
                <a:schemeClr val="dk1"/>
              </a:buClr>
              <a:buSzPts val="1800"/>
              <a:buNone/>
              <a:defRPr sz="1800"/>
            </a:lvl3pPr>
            <a:lvl4pPr lvl="3" algn="ctr">
              <a:lnSpc>
                <a:spcPct val="90000"/>
              </a:lnSpc>
              <a:spcBef>
                <a:spcPts val="1200"/>
              </a:spcBef>
              <a:spcAft>
                <a:spcPts val="0"/>
              </a:spcAft>
              <a:buClr>
                <a:schemeClr val="dk1"/>
              </a:buClr>
              <a:buSzPts val="1600"/>
              <a:buNone/>
              <a:defRPr sz="1600"/>
            </a:lvl4pPr>
            <a:lvl5pPr lvl="4" algn="ctr">
              <a:lnSpc>
                <a:spcPct val="90000"/>
              </a:lnSpc>
              <a:spcBef>
                <a:spcPts val="0"/>
              </a:spcBef>
              <a:spcAft>
                <a:spcPts val="0"/>
              </a:spcAft>
              <a:buClr>
                <a:schemeClr val="accent1"/>
              </a:buClr>
              <a:buSzPts val="1600"/>
              <a:buNone/>
              <a:defRPr sz="1600"/>
            </a:lvl5pPr>
            <a:lvl6pPr lvl="5" algn="ctr">
              <a:lnSpc>
                <a:spcPct val="120000"/>
              </a:lnSpc>
              <a:spcBef>
                <a:spcPts val="800"/>
              </a:spcBef>
              <a:spcAft>
                <a:spcPts val="0"/>
              </a:spcAft>
              <a:buClr>
                <a:schemeClr val="dk1"/>
              </a:buClr>
              <a:buSzPts val="1600"/>
              <a:buNone/>
              <a:defRPr sz="1600"/>
            </a:lvl6pPr>
            <a:lvl7pPr lvl="6" algn="ctr">
              <a:lnSpc>
                <a:spcPct val="85000"/>
              </a:lnSpc>
              <a:spcBef>
                <a:spcPts val="600"/>
              </a:spcBef>
              <a:spcAft>
                <a:spcPts val="0"/>
              </a:spcAft>
              <a:buSzPts val="1600"/>
              <a:buNone/>
              <a:defRPr sz="1600"/>
            </a:lvl7pPr>
            <a:lvl8pPr lvl="7" algn="ctr">
              <a:lnSpc>
                <a:spcPct val="100000"/>
              </a:lnSpc>
              <a:spcBef>
                <a:spcPts val="1200"/>
              </a:spcBef>
              <a:spcAft>
                <a:spcPts val="0"/>
              </a:spcAft>
              <a:buClr>
                <a:schemeClr val="dk1"/>
              </a:buClr>
              <a:buSzPts val="1600"/>
              <a:buNone/>
              <a:defRPr sz="1600"/>
            </a:lvl8pPr>
            <a:lvl9pPr lvl="8" algn="ctr">
              <a:lnSpc>
                <a:spcPct val="85000"/>
              </a:lnSpc>
              <a:spcBef>
                <a:spcPts val="600"/>
              </a:spcBef>
              <a:spcAft>
                <a:spcPts val="1200"/>
              </a:spcAft>
              <a:buClr>
                <a:schemeClr val="dk1"/>
              </a:buClr>
              <a:buSzPts val="1600"/>
              <a:buNone/>
              <a:defRPr sz="1600"/>
            </a:lvl9pPr>
          </a:lstStyle>
          <a:p/>
        </p:txBody>
      </p:sp>
      <p:sp>
        <p:nvSpPr>
          <p:cNvPr id="20" name="Google Shape;20;p2"/>
          <p:cNvSpPr txBox="1"/>
          <p:nvPr>
            <p:ph idx="2" type="body"/>
          </p:nvPr>
        </p:nvSpPr>
        <p:spPr>
          <a:xfrm>
            <a:off x="685800" y="4364222"/>
            <a:ext cx="5067300" cy="281100"/>
          </a:xfrm>
          <a:prstGeom prst="rect">
            <a:avLst/>
          </a:prstGeom>
          <a:noFill/>
          <a:ln>
            <a:noFill/>
          </a:ln>
        </p:spPr>
        <p:txBody>
          <a:bodyPr anchorCtr="0" anchor="b" bIns="0" lIns="0" spcFirstLastPara="1" rIns="0" wrap="square" tIns="0">
            <a:noAutofit/>
          </a:bodyPr>
          <a:lstStyle>
            <a:lvl1pPr indent="-228600" lvl="0" marL="457200" algn="l">
              <a:lnSpc>
                <a:spcPct val="83000"/>
              </a:lnSpc>
              <a:spcBef>
                <a:spcPts val="0"/>
              </a:spcBef>
              <a:spcAft>
                <a:spcPts val="0"/>
              </a:spcAft>
              <a:buClr>
                <a:schemeClr val="dk1"/>
              </a:buClr>
              <a:buSzPts val="2200"/>
              <a:buNone/>
              <a:defRPr b="1" sz="22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21" name="Google Shape;21;p2"/>
          <p:cNvSpPr txBox="1"/>
          <p:nvPr>
            <p:ph idx="3" type="body"/>
          </p:nvPr>
        </p:nvSpPr>
        <p:spPr>
          <a:xfrm>
            <a:off x="685800" y="4750541"/>
            <a:ext cx="5067300" cy="2298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22" name="Google Shape;22;p2"/>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chemeClr val="dk2"/>
                </a:solidFill>
                <a:latin typeface="Arial"/>
                <a:ea typeface="Arial"/>
                <a:cs typeface="Arial"/>
                <a:sym typeface="Arial"/>
              </a:rPr>
              <a:t>© 2021 SPLUNK INC.</a:t>
            </a:r>
            <a:endParaRPr b="0" i="0" sz="700" u="none" cap="none" strike="noStrike">
              <a:solidFill>
                <a:schemeClr val="dk2"/>
              </a:solidFill>
              <a:latin typeface="Arial"/>
              <a:ea typeface="Arial"/>
              <a:cs typeface="Arial"/>
              <a:sym typeface="Arial"/>
            </a:endParaRPr>
          </a:p>
        </p:txBody>
      </p:sp>
      <p:pic>
        <p:nvPicPr>
          <p:cNvPr id="23" name="Google Shape;23;p2"/>
          <p:cNvPicPr preferRelativeResize="0"/>
          <p:nvPr/>
        </p:nvPicPr>
        <p:blipFill rotWithShape="1">
          <a:blip r:embed="rId3">
            <a:alphaModFix/>
          </a:blip>
          <a:srcRect b="-7" l="6358" r="0" t="24836"/>
          <a:stretch/>
        </p:blipFill>
        <p:spPr>
          <a:xfrm>
            <a:off x="685800" y="5915675"/>
            <a:ext cx="2687724" cy="574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p:cSld name="Section Header">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12"/>
          <p:cNvSpPr txBox="1"/>
          <p:nvPr>
            <p:ph type="title"/>
          </p:nvPr>
        </p:nvSpPr>
        <p:spPr>
          <a:xfrm>
            <a:off x="6438900" y="1644135"/>
            <a:ext cx="5067300" cy="1662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6000"/>
              <a:buFont typeface="Arial"/>
              <a:buNone/>
              <a:defRPr b="1" sz="6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12"/>
          <p:cNvSpPr txBox="1"/>
          <p:nvPr>
            <p:ph idx="1" type="body"/>
          </p:nvPr>
        </p:nvSpPr>
        <p:spPr>
          <a:xfrm>
            <a:off x="6438900" y="3333113"/>
            <a:ext cx="5067300" cy="3066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400"/>
              <a:buNone/>
              <a:defRPr sz="2400">
                <a:solidFill>
                  <a:schemeClr val="dk2"/>
                </a:solidFil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139" name="Google Shape;139;p12"/>
          <p:cNvSpPr txBox="1"/>
          <p:nvPr>
            <p:ph idx="2" type="body"/>
          </p:nvPr>
        </p:nvSpPr>
        <p:spPr>
          <a:xfrm>
            <a:off x="6438900" y="4217443"/>
            <a:ext cx="5067300" cy="2298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algn="l">
              <a:lnSpc>
                <a:spcPct val="90000"/>
              </a:lnSpc>
              <a:spcBef>
                <a:spcPts val="6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140" name="Google Shape;140;p12"/>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chemeClr val="dk2"/>
                </a:solidFill>
                <a:latin typeface="Arial"/>
                <a:ea typeface="Arial"/>
                <a:cs typeface="Arial"/>
                <a:sym typeface="Arial"/>
              </a:rPr>
              <a:t>© 2021 SPLUNK INC.</a:t>
            </a:r>
            <a:endParaRPr b="0" i="0" sz="700" u="none" cap="none" strike="noStrike">
              <a:solidFill>
                <a:schemeClr val="dk2"/>
              </a:solidFill>
              <a:latin typeface="Arial"/>
              <a:ea typeface="Arial"/>
              <a:cs typeface="Arial"/>
              <a:sym typeface="Arial"/>
            </a:endParaRPr>
          </a:p>
        </p:txBody>
      </p:sp>
      <p:pic>
        <p:nvPicPr>
          <p:cNvPr id="141" name="Google Shape;141;p12"/>
          <p:cNvPicPr preferRelativeResize="0"/>
          <p:nvPr/>
        </p:nvPicPr>
        <p:blipFill rotWithShape="1">
          <a:blip r:embed="rId3">
            <a:alphaModFix/>
          </a:blip>
          <a:srcRect b="-7" l="6358" r="0" t="24836"/>
          <a:stretch/>
        </p:blipFill>
        <p:spPr>
          <a:xfrm>
            <a:off x="8047800" y="5827175"/>
            <a:ext cx="3247375" cy="693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 Alt" showMasterSp="0">
  <p:cSld name="Section Header_1">
    <p:spTree>
      <p:nvGrpSpPr>
        <p:cNvPr id="142" name="Shape 142"/>
        <p:cNvGrpSpPr/>
        <p:nvPr/>
      </p:nvGrpSpPr>
      <p:grpSpPr>
        <a:xfrm>
          <a:off x="0" y="0"/>
          <a:ext cx="0" cy="0"/>
          <a:chOff x="0" y="0"/>
          <a:chExt cx="0" cy="0"/>
        </a:xfrm>
      </p:grpSpPr>
      <p:sp>
        <p:nvSpPr>
          <p:cNvPr id="143" name="Google Shape;143;p13"/>
          <p:cNvSpPr txBox="1"/>
          <p:nvPr>
            <p:ph type="title"/>
          </p:nvPr>
        </p:nvSpPr>
        <p:spPr>
          <a:xfrm>
            <a:off x="6438900" y="1644135"/>
            <a:ext cx="5067300" cy="1662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6000"/>
              <a:buFont typeface="Arial"/>
              <a:buNone/>
              <a:defRPr b="1" sz="6000">
                <a:solidFill>
                  <a:schemeClr val="dk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4" name="Google Shape;144;p13"/>
          <p:cNvSpPr txBox="1"/>
          <p:nvPr>
            <p:ph idx="1" type="body"/>
          </p:nvPr>
        </p:nvSpPr>
        <p:spPr>
          <a:xfrm>
            <a:off x="6438900" y="3333113"/>
            <a:ext cx="5067300" cy="306600"/>
          </a:xfrm>
          <a:prstGeom prst="rect">
            <a:avLst/>
          </a:prstGeom>
          <a:noFill/>
          <a:ln>
            <a:noFill/>
          </a:ln>
        </p:spPr>
        <p:txBody>
          <a:bodyPr anchorCtr="0" anchor="t" bIns="0" lIns="0" spcFirstLastPara="1" rIns="0" wrap="square" tIns="0">
            <a:noAutofit/>
          </a:bodyPr>
          <a:lstStyle>
            <a:lvl1pPr indent="-228600" lvl="0" marL="457200" rtl="0" algn="l">
              <a:lnSpc>
                <a:spcPct val="83000"/>
              </a:lnSpc>
              <a:spcBef>
                <a:spcPts val="0"/>
              </a:spcBef>
              <a:spcAft>
                <a:spcPts val="0"/>
              </a:spcAft>
              <a:buClr>
                <a:schemeClr val="dk2"/>
              </a:buClr>
              <a:buSzPts val="2400"/>
              <a:buNone/>
              <a:defRPr sz="2400">
                <a:solidFill>
                  <a:schemeClr val="dk2"/>
                </a:solidFill>
              </a:defRPr>
            </a:lvl1pPr>
            <a:lvl2pPr indent="-228600" lvl="1" marL="914400" rtl="0" algn="l">
              <a:lnSpc>
                <a:spcPct val="90000"/>
              </a:lnSpc>
              <a:spcBef>
                <a:spcPts val="400"/>
              </a:spcBef>
              <a:spcAft>
                <a:spcPts val="0"/>
              </a:spcAft>
              <a:buSzPts val="2000"/>
              <a:buNone/>
              <a:defRPr sz="2000">
                <a:solidFill>
                  <a:srgbClr val="888888"/>
                </a:solidFill>
              </a:defRPr>
            </a:lvl2pPr>
            <a:lvl3pPr indent="-228600" lvl="2" marL="1371600" rtl="0" algn="l">
              <a:lnSpc>
                <a:spcPct val="85000"/>
              </a:lnSpc>
              <a:spcBef>
                <a:spcPts val="4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0"/>
              </a:spcBef>
              <a:spcAft>
                <a:spcPts val="0"/>
              </a:spcAft>
              <a:buClr>
                <a:srgbClr val="888888"/>
              </a:buClr>
              <a:buSzPts val="1600"/>
              <a:buNone/>
              <a:defRPr sz="1600">
                <a:solidFill>
                  <a:srgbClr val="888888"/>
                </a:solidFill>
              </a:defRPr>
            </a:lvl5pPr>
            <a:lvl6pPr indent="-228600" lvl="5" marL="2743200" rtl="0" algn="l">
              <a:lnSpc>
                <a:spcPct val="120000"/>
              </a:lnSpc>
              <a:spcBef>
                <a:spcPts val="800"/>
              </a:spcBef>
              <a:spcAft>
                <a:spcPts val="0"/>
              </a:spcAft>
              <a:buClr>
                <a:srgbClr val="888888"/>
              </a:buClr>
              <a:buSzPts val="1600"/>
              <a:buNone/>
              <a:defRPr sz="1600">
                <a:solidFill>
                  <a:srgbClr val="888888"/>
                </a:solidFill>
              </a:defRPr>
            </a:lvl6pPr>
            <a:lvl7pPr indent="-228600" lvl="6" marL="3200400" rtl="0" algn="l">
              <a:lnSpc>
                <a:spcPct val="85000"/>
              </a:lnSpc>
              <a:spcBef>
                <a:spcPts val="600"/>
              </a:spcBef>
              <a:spcAft>
                <a:spcPts val="0"/>
              </a:spcAft>
              <a:buSzPts val="1600"/>
              <a:buNone/>
              <a:defRPr sz="1600">
                <a:solidFill>
                  <a:srgbClr val="888888"/>
                </a:solidFill>
              </a:defRPr>
            </a:lvl7pPr>
            <a:lvl8pPr indent="-228600" lvl="7" marL="3657600" rtl="0" algn="l">
              <a:lnSpc>
                <a:spcPct val="100000"/>
              </a:lnSpc>
              <a:spcBef>
                <a:spcPts val="1200"/>
              </a:spcBef>
              <a:spcAft>
                <a:spcPts val="0"/>
              </a:spcAft>
              <a:buClr>
                <a:srgbClr val="888888"/>
              </a:buClr>
              <a:buSzPts val="1600"/>
              <a:buNone/>
              <a:defRPr sz="1600">
                <a:solidFill>
                  <a:srgbClr val="888888"/>
                </a:solidFill>
              </a:defRPr>
            </a:lvl8pPr>
            <a:lvl9pPr indent="-228600" lvl="8" marL="4114800" rtl="0" algn="l">
              <a:lnSpc>
                <a:spcPct val="85000"/>
              </a:lnSpc>
              <a:spcBef>
                <a:spcPts val="600"/>
              </a:spcBef>
              <a:spcAft>
                <a:spcPts val="1200"/>
              </a:spcAft>
              <a:buClr>
                <a:srgbClr val="888888"/>
              </a:buClr>
              <a:buSzPts val="1600"/>
              <a:buNone/>
              <a:defRPr sz="1600">
                <a:solidFill>
                  <a:srgbClr val="888888"/>
                </a:solidFill>
              </a:defRPr>
            </a:lvl9pPr>
          </a:lstStyle>
          <a:p/>
        </p:txBody>
      </p:sp>
      <p:sp>
        <p:nvSpPr>
          <p:cNvPr id="145" name="Google Shape;145;p13"/>
          <p:cNvSpPr txBox="1"/>
          <p:nvPr>
            <p:ph idx="2" type="body"/>
          </p:nvPr>
        </p:nvSpPr>
        <p:spPr>
          <a:xfrm>
            <a:off x="6438900" y="4217443"/>
            <a:ext cx="5067300" cy="229800"/>
          </a:xfrm>
          <a:prstGeom prst="rect">
            <a:avLst/>
          </a:prstGeom>
          <a:noFill/>
          <a:ln>
            <a:noFill/>
          </a:ln>
        </p:spPr>
        <p:txBody>
          <a:bodyPr anchorCtr="0" anchor="t" bIns="0" lIns="0" spcFirstLastPara="1" rIns="0" wrap="square" tIns="0">
            <a:noAutofit/>
          </a:bodyPr>
          <a:lstStyle>
            <a:lvl1pPr indent="-228600" lvl="0" marL="457200" rtl="0" algn="l">
              <a:lnSpc>
                <a:spcPct val="83000"/>
              </a:lnSpc>
              <a:spcBef>
                <a:spcPts val="0"/>
              </a:spcBef>
              <a:spcAft>
                <a:spcPts val="0"/>
              </a:spcAft>
              <a:buClr>
                <a:schemeClr val="dk1"/>
              </a:buClr>
              <a:buSzPts val="1800"/>
              <a:buNone/>
              <a:defRPr b="1" sz="1800">
                <a:solidFill>
                  <a:schemeClr val="dk1"/>
                </a:solidFill>
                <a:latin typeface="Arial"/>
                <a:ea typeface="Arial"/>
                <a:cs typeface="Arial"/>
                <a:sym typeface="Arial"/>
              </a:defRPr>
            </a:lvl1pPr>
            <a:lvl2pPr indent="-228600" lvl="1" marL="914400" rtl="0" algn="l">
              <a:lnSpc>
                <a:spcPct val="90000"/>
              </a:lnSpc>
              <a:spcBef>
                <a:spcPts val="600"/>
              </a:spcBef>
              <a:spcAft>
                <a:spcPts val="0"/>
              </a:spcAft>
              <a:buSzPts val="2000"/>
              <a:buNone/>
              <a:defRPr b="1" sz="2000"/>
            </a:lvl2pPr>
            <a:lvl3pPr indent="-228600" lvl="2" marL="1371600" rtl="0" algn="l">
              <a:lnSpc>
                <a:spcPct val="85000"/>
              </a:lnSpc>
              <a:spcBef>
                <a:spcPts val="400"/>
              </a:spcBef>
              <a:spcAft>
                <a:spcPts val="0"/>
              </a:spcAft>
              <a:buClr>
                <a:schemeClr val="dk1"/>
              </a:buClr>
              <a:buSzPts val="1800"/>
              <a:buNone/>
              <a:defRPr b="1" sz="1800"/>
            </a:lvl3pPr>
            <a:lvl4pPr indent="-228600" lvl="3" marL="1828800" rtl="0" algn="l">
              <a:lnSpc>
                <a:spcPct val="90000"/>
              </a:lnSpc>
              <a:spcBef>
                <a:spcPts val="1200"/>
              </a:spcBef>
              <a:spcAft>
                <a:spcPts val="0"/>
              </a:spcAft>
              <a:buClr>
                <a:schemeClr val="dk1"/>
              </a:buClr>
              <a:buSzPts val="1600"/>
              <a:buNone/>
              <a:defRPr b="1" sz="1600"/>
            </a:lvl4pPr>
            <a:lvl5pPr indent="-228600" lvl="4" marL="2286000" rtl="0" algn="l">
              <a:lnSpc>
                <a:spcPct val="90000"/>
              </a:lnSpc>
              <a:spcBef>
                <a:spcPts val="0"/>
              </a:spcBef>
              <a:spcAft>
                <a:spcPts val="0"/>
              </a:spcAft>
              <a:buClr>
                <a:schemeClr val="accent1"/>
              </a:buClr>
              <a:buSzPts val="1600"/>
              <a:buNone/>
              <a:defRPr b="1" sz="1600"/>
            </a:lvl5pPr>
            <a:lvl6pPr indent="-228600" lvl="5" marL="2743200" rtl="0" algn="l">
              <a:lnSpc>
                <a:spcPct val="120000"/>
              </a:lnSpc>
              <a:spcBef>
                <a:spcPts val="800"/>
              </a:spcBef>
              <a:spcAft>
                <a:spcPts val="0"/>
              </a:spcAft>
              <a:buClr>
                <a:schemeClr val="dk1"/>
              </a:buClr>
              <a:buSzPts val="1600"/>
              <a:buNone/>
              <a:defRPr b="1" sz="1600"/>
            </a:lvl6pPr>
            <a:lvl7pPr indent="-228600" lvl="6" marL="3200400" rtl="0" algn="l">
              <a:lnSpc>
                <a:spcPct val="85000"/>
              </a:lnSpc>
              <a:spcBef>
                <a:spcPts val="600"/>
              </a:spcBef>
              <a:spcAft>
                <a:spcPts val="0"/>
              </a:spcAft>
              <a:buSzPts val="1600"/>
              <a:buNone/>
              <a:defRPr b="1" sz="1600"/>
            </a:lvl7pPr>
            <a:lvl8pPr indent="-228600" lvl="7" marL="3657600" rtl="0" algn="l">
              <a:lnSpc>
                <a:spcPct val="100000"/>
              </a:lnSpc>
              <a:spcBef>
                <a:spcPts val="1200"/>
              </a:spcBef>
              <a:spcAft>
                <a:spcPts val="0"/>
              </a:spcAft>
              <a:buClr>
                <a:schemeClr val="dk1"/>
              </a:buClr>
              <a:buSzPts val="1600"/>
              <a:buNone/>
              <a:defRPr b="1" sz="1600"/>
            </a:lvl8pPr>
            <a:lvl9pPr indent="-228600" lvl="8" marL="4114800" rtl="0" algn="l">
              <a:lnSpc>
                <a:spcPct val="85000"/>
              </a:lnSpc>
              <a:spcBef>
                <a:spcPts val="600"/>
              </a:spcBef>
              <a:spcAft>
                <a:spcPts val="1200"/>
              </a:spcAft>
              <a:buClr>
                <a:schemeClr val="dk1"/>
              </a:buClr>
              <a:buSzPts val="1600"/>
              <a:buNone/>
              <a:defRPr b="1" sz="1600"/>
            </a:lvl9pPr>
          </a:lstStyle>
          <a:p/>
        </p:txBody>
      </p:sp>
      <p:sp>
        <p:nvSpPr>
          <p:cNvPr id="146" name="Google Shape;146;p13"/>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chemeClr val="dk2"/>
                </a:solidFill>
                <a:latin typeface="Arial"/>
                <a:ea typeface="Arial"/>
                <a:cs typeface="Arial"/>
                <a:sym typeface="Arial"/>
              </a:rPr>
              <a:t>© 2021 SPLUNK INC.</a:t>
            </a:r>
            <a:endParaRPr b="0" i="0" sz="700" u="none" cap="none" strike="noStrike">
              <a:solidFill>
                <a:schemeClr val="dk2"/>
              </a:solidFill>
              <a:latin typeface="Arial"/>
              <a:ea typeface="Arial"/>
              <a:cs typeface="Arial"/>
              <a:sym typeface="Arial"/>
            </a:endParaRPr>
          </a:p>
        </p:txBody>
      </p:sp>
      <p:pic>
        <p:nvPicPr>
          <p:cNvPr id="147" name="Google Shape;147;p13"/>
          <p:cNvPicPr preferRelativeResize="0"/>
          <p:nvPr/>
        </p:nvPicPr>
        <p:blipFill rotWithShape="1">
          <a:blip r:embed="rId2">
            <a:alphaModFix/>
          </a:blip>
          <a:srcRect b="0" l="0" r="0" t="0"/>
          <a:stretch/>
        </p:blipFill>
        <p:spPr>
          <a:xfrm>
            <a:off x="0" y="0"/>
            <a:ext cx="6070600" cy="6858000"/>
          </a:xfrm>
          <a:prstGeom prst="rect">
            <a:avLst/>
          </a:prstGeom>
          <a:noFill/>
          <a:ln>
            <a:noFill/>
          </a:ln>
        </p:spPr>
      </p:pic>
      <p:pic>
        <p:nvPicPr>
          <p:cNvPr id="148" name="Google Shape;148;p13"/>
          <p:cNvPicPr preferRelativeResize="0"/>
          <p:nvPr/>
        </p:nvPicPr>
        <p:blipFill rotWithShape="1">
          <a:blip r:embed="rId3">
            <a:alphaModFix/>
          </a:blip>
          <a:srcRect b="-7" l="6358" r="0" t="24836"/>
          <a:stretch/>
        </p:blipFill>
        <p:spPr>
          <a:xfrm>
            <a:off x="8047800" y="5827175"/>
            <a:ext cx="3247375" cy="6937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49" name="Shape 149"/>
        <p:cNvGrpSpPr/>
        <p:nvPr/>
      </p:nvGrpSpPr>
      <p:grpSpPr>
        <a:xfrm>
          <a:off x="0" y="0"/>
          <a:ext cx="0" cy="0"/>
          <a:chOff x="0" y="0"/>
          <a:chExt cx="0" cy="0"/>
        </a:xfrm>
      </p:grpSpPr>
      <p:sp>
        <p:nvSpPr>
          <p:cNvPr id="150" name="Google Shape;150;p14"/>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4"/>
          <p:cNvSpPr txBox="1"/>
          <p:nvPr>
            <p:ph idx="1" type="body"/>
          </p:nvPr>
        </p:nvSpPr>
        <p:spPr>
          <a:xfrm>
            <a:off x="685799" y="3342639"/>
            <a:ext cx="5067300" cy="2834400"/>
          </a:xfrm>
          <a:prstGeom prst="rect">
            <a:avLst/>
          </a:prstGeom>
          <a:noFill/>
          <a:ln>
            <a:noFill/>
          </a:ln>
        </p:spPr>
        <p:txBody>
          <a:bodyPr anchorCtr="0" anchor="t" bIns="0" lIns="0" spcFirstLastPara="1" rIns="0" wrap="square" tIns="0">
            <a:noAutofit/>
          </a:bodyPr>
          <a:lstStyle>
            <a:lvl1pPr indent="-355600" lvl="0" marL="457200" algn="l">
              <a:lnSpc>
                <a:spcPct val="95000"/>
              </a:lnSpc>
              <a:spcBef>
                <a:spcPts val="1200"/>
              </a:spcBef>
              <a:spcAft>
                <a:spcPts val="0"/>
              </a:spcAft>
              <a:buClr>
                <a:schemeClr val="dk1"/>
              </a:buClr>
              <a:buSzPts val="2000"/>
              <a:buChar char="​"/>
              <a:defRPr sz="2000">
                <a:latin typeface="Arial"/>
                <a:ea typeface="Arial"/>
                <a:cs typeface="Arial"/>
                <a:sym typeface="Arial"/>
              </a:defRPr>
            </a:lvl1pPr>
            <a:lvl2pPr indent="-342900" lvl="1" marL="914400" algn="l">
              <a:lnSpc>
                <a:spcPct val="90000"/>
              </a:lnSpc>
              <a:spcBef>
                <a:spcPts val="400"/>
              </a:spcBef>
              <a:spcAft>
                <a:spcPts val="0"/>
              </a:spcAft>
              <a:buSzPts val="1800"/>
              <a:buChar char="•"/>
              <a:defRPr sz="1800">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sz="1400">
                <a:latin typeface="Arial"/>
                <a:ea typeface="Arial"/>
                <a:cs typeface="Arial"/>
                <a:sym typeface="Arial"/>
              </a:defRPr>
            </a:lvl3pPr>
            <a:lvl4pPr indent="-342900" lvl="3" marL="1828800" algn="l">
              <a:lnSpc>
                <a:spcPct val="90000"/>
              </a:lnSpc>
              <a:spcBef>
                <a:spcPts val="1200"/>
              </a:spcBef>
              <a:spcAft>
                <a:spcPts val="0"/>
              </a:spcAft>
              <a:buClr>
                <a:schemeClr val="dk1"/>
              </a:buClr>
              <a:buSzPts val="1800"/>
              <a:buChar char="​"/>
              <a:defRPr sz="1800">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sz="1400">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52" name="Google Shape;152;p14"/>
          <p:cNvSpPr txBox="1"/>
          <p:nvPr>
            <p:ph idx="2" type="body"/>
          </p:nvPr>
        </p:nvSpPr>
        <p:spPr>
          <a:xfrm>
            <a:off x="6438890" y="3342639"/>
            <a:ext cx="5067300" cy="2834400"/>
          </a:xfrm>
          <a:prstGeom prst="rect">
            <a:avLst/>
          </a:prstGeom>
          <a:noFill/>
          <a:ln>
            <a:noFill/>
          </a:ln>
        </p:spPr>
        <p:txBody>
          <a:bodyPr anchorCtr="0" anchor="t" bIns="0" lIns="0" spcFirstLastPara="1" rIns="0" wrap="square" tIns="0">
            <a:noAutofit/>
          </a:bodyPr>
          <a:lstStyle>
            <a:lvl1pPr indent="-355600" lvl="0" marL="457200" algn="l">
              <a:lnSpc>
                <a:spcPct val="95000"/>
              </a:lnSpc>
              <a:spcBef>
                <a:spcPts val="1200"/>
              </a:spcBef>
              <a:spcAft>
                <a:spcPts val="0"/>
              </a:spcAft>
              <a:buClr>
                <a:schemeClr val="dk1"/>
              </a:buClr>
              <a:buSzPts val="2000"/>
              <a:buChar char="​"/>
              <a:defRPr sz="2000">
                <a:latin typeface="Arial"/>
                <a:ea typeface="Arial"/>
                <a:cs typeface="Arial"/>
                <a:sym typeface="Arial"/>
              </a:defRPr>
            </a:lvl1pPr>
            <a:lvl2pPr indent="-342900" lvl="1" marL="914400" algn="l">
              <a:lnSpc>
                <a:spcPct val="90000"/>
              </a:lnSpc>
              <a:spcBef>
                <a:spcPts val="400"/>
              </a:spcBef>
              <a:spcAft>
                <a:spcPts val="0"/>
              </a:spcAft>
              <a:buSzPts val="1800"/>
              <a:buChar char="•"/>
              <a:defRPr sz="1800">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sz="1400">
                <a:latin typeface="Arial"/>
                <a:ea typeface="Arial"/>
                <a:cs typeface="Arial"/>
                <a:sym typeface="Arial"/>
              </a:defRPr>
            </a:lvl3pPr>
            <a:lvl4pPr indent="-342900" lvl="3" marL="1828800" algn="l">
              <a:lnSpc>
                <a:spcPct val="90000"/>
              </a:lnSpc>
              <a:spcBef>
                <a:spcPts val="1200"/>
              </a:spcBef>
              <a:spcAft>
                <a:spcPts val="0"/>
              </a:spcAft>
              <a:buClr>
                <a:schemeClr val="dk1"/>
              </a:buClr>
              <a:buSzPts val="1800"/>
              <a:buChar char="​"/>
              <a:defRPr sz="1800">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sz="1400">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53" name="Google Shape;153;p14"/>
          <p:cNvSpPr txBox="1"/>
          <p:nvPr>
            <p:ph idx="3" type="body"/>
          </p:nvPr>
        </p:nvSpPr>
        <p:spPr>
          <a:xfrm>
            <a:off x="685799" y="2372155"/>
            <a:ext cx="5067300" cy="369300"/>
          </a:xfrm>
          <a:prstGeom prst="rect">
            <a:avLst/>
          </a:prstGeom>
          <a:noFill/>
          <a:ln>
            <a:noFill/>
          </a:ln>
        </p:spPr>
        <p:txBody>
          <a:bodyPr anchorCtr="0" anchor="ctr" bIns="0" lIns="0" spcFirstLastPara="1" rIns="0" wrap="square" tIns="0">
            <a:noAutofit/>
          </a:bodyPr>
          <a:lstStyle>
            <a:lvl1pPr indent="-228600" lvl="0" marL="457200" algn="l">
              <a:lnSpc>
                <a:spcPct val="80000"/>
              </a:lnSpc>
              <a:spcBef>
                <a:spcPts val="0"/>
              </a:spcBef>
              <a:spcAft>
                <a:spcPts val="0"/>
              </a:spcAft>
              <a:buClr>
                <a:schemeClr val="dk1"/>
              </a:buClr>
              <a:buSzPts val="3000"/>
              <a:buNone/>
              <a:defRPr b="1" sz="3000">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154" name="Google Shape;154;p14"/>
          <p:cNvSpPr txBox="1"/>
          <p:nvPr>
            <p:ph idx="4" type="body"/>
          </p:nvPr>
        </p:nvSpPr>
        <p:spPr>
          <a:xfrm>
            <a:off x="6438890" y="2372155"/>
            <a:ext cx="5067300" cy="369300"/>
          </a:xfrm>
          <a:prstGeom prst="rect">
            <a:avLst/>
          </a:prstGeom>
          <a:noFill/>
          <a:ln>
            <a:noFill/>
          </a:ln>
        </p:spPr>
        <p:txBody>
          <a:bodyPr anchorCtr="0" anchor="ctr" bIns="0" lIns="0" spcFirstLastPara="1" rIns="0" wrap="square" tIns="0">
            <a:noAutofit/>
          </a:bodyPr>
          <a:lstStyle>
            <a:lvl1pPr indent="-228600" lvl="0" marL="457200" algn="l">
              <a:lnSpc>
                <a:spcPct val="80000"/>
              </a:lnSpc>
              <a:spcBef>
                <a:spcPts val="0"/>
              </a:spcBef>
              <a:spcAft>
                <a:spcPts val="0"/>
              </a:spcAft>
              <a:buClr>
                <a:schemeClr val="dk1"/>
              </a:buClr>
              <a:buSzPts val="3000"/>
              <a:buNone/>
              <a:defRPr b="1" sz="3000">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155" name="Google Shape;155;p14"/>
          <p:cNvSpPr/>
          <p:nvPr/>
        </p:nvSpPr>
        <p:spPr>
          <a:xfrm>
            <a:off x="685798" y="2952559"/>
            <a:ext cx="5067300" cy="73800"/>
          </a:xfrm>
          <a:prstGeom prst="roundRect">
            <a:avLst>
              <a:gd fmla="val 50000" name="adj"/>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6" name="Google Shape;156;p14"/>
          <p:cNvSpPr/>
          <p:nvPr/>
        </p:nvSpPr>
        <p:spPr>
          <a:xfrm>
            <a:off x="6438889" y="2952559"/>
            <a:ext cx="5067300" cy="73800"/>
          </a:xfrm>
          <a:prstGeom prst="roundRect">
            <a:avLst>
              <a:gd fmla="val 50000" name="adj"/>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57" name="Google Shape;157;p14"/>
          <p:cNvSpPr txBox="1"/>
          <p:nvPr>
            <p:ph idx="5"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a:solidFill>
                  <a:schemeClr val="dk2"/>
                </a:solidFil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and Content Right">
  <p:cSld name="Chart and Content Right">
    <p:spTree>
      <p:nvGrpSpPr>
        <p:cNvPr id="158" name="Shape 158"/>
        <p:cNvGrpSpPr/>
        <p:nvPr/>
      </p:nvGrpSpPr>
      <p:grpSpPr>
        <a:xfrm>
          <a:off x="0" y="0"/>
          <a:ext cx="0" cy="0"/>
          <a:chOff x="0" y="0"/>
          <a:chExt cx="0" cy="0"/>
        </a:xfrm>
      </p:grpSpPr>
      <p:sp>
        <p:nvSpPr>
          <p:cNvPr id="159" name="Google Shape;159;p15"/>
          <p:cNvSpPr/>
          <p:nvPr/>
        </p:nvSpPr>
        <p:spPr>
          <a:xfrm>
            <a:off x="684061" y="228600"/>
            <a:ext cx="5067300" cy="5719800"/>
          </a:xfrm>
          <a:prstGeom prst="rect">
            <a:avLst/>
          </a:prstGeom>
          <a:gradFill>
            <a:gsLst>
              <a:gs pos="0">
                <a:srgbClr val="E6E6E6">
                  <a:alpha val="69803"/>
                </a:srgbClr>
              </a:gs>
              <a:gs pos="22000">
                <a:schemeClr val="lt1"/>
              </a:gs>
              <a:gs pos="100000">
                <a:schemeClr val="lt1"/>
              </a:gs>
            </a:gsLst>
            <a:lin ang="5400000" scaled="0"/>
          </a:gradFill>
          <a:ln>
            <a:noFill/>
          </a:ln>
        </p:spPr>
        <p:txBody>
          <a:bodyPr anchorCtr="0" anchor="t" bIns="0" lIns="0" spcFirstLastPara="1" rIns="0" wrap="square" tIns="274300">
            <a:noAutofit/>
          </a:bodyPr>
          <a:lstStyle/>
          <a:p>
            <a:pPr indent="0" lvl="0" marL="0" marR="0" rtl="0" algn="ctr">
              <a:lnSpc>
                <a:spcPct val="85000"/>
              </a:lnSpc>
              <a:spcBef>
                <a:spcPts val="0"/>
              </a:spcBef>
              <a:spcAft>
                <a:spcPts val="0"/>
              </a:spcAft>
              <a:buClr>
                <a:schemeClr val="dk1"/>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60" name="Google Shape;160;p15"/>
          <p:cNvSpPr txBox="1"/>
          <p:nvPr>
            <p:ph idx="1" type="body"/>
          </p:nvPr>
        </p:nvSpPr>
        <p:spPr>
          <a:xfrm>
            <a:off x="1031533" y="812800"/>
            <a:ext cx="4372500" cy="561900"/>
          </a:xfrm>
          <a:prstGeom prst="rect">
            <a:avLst/>
          </a:prstGeom>
          <a:noFill/>
          <a:ln>
            <a:noFill/>
          </a:ln>
        </p:spPr>
        <p:txBody>
          <a:bodyPr anchorCtr="0" anchor="t" bIns="0" lIns="0" spcFirstLastPara="1" rIns="0" wrap="square" tIns="0">
            <a:noAutofit/>
          </a:bodyPr>
          <a:lstStyle>
            <a:lvl1pPr indent="-228600" lvl="0" marL="457200" algn="ctr">
              <a:lnSpc>
                <a:spcPct val="83000"/>
              </a:lnSpc>
              <a:spcBef>
                <a:spcPts val="0"/>
              </a:spcBef>
              <a:spcAft>
                <a:spcPts val="0"/>
              </a:spcAft>
              <a:buClr>
                <a:schemeClr val="dk1"/>
              </a:buClr>
              <a:buSzPts val="2200"/>
              <a:buNone/>
              <a:defRPr b="1" sz="22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161" name="Google Shape;161;p15"/>
          <p:cNvSpPr txBox="1"/>
          <p:nvPr>
            <p:ph idx="2" type="body"/>
          </p:nvPr>
        </p:nvSpPr>
        <p:spPr>
          <a:xfrm>
            <a:off x="6430078" y="812801"/>
            <a:ext cx="5067300" cy="5364300"/>
          </a:xfrm>
          <a:prstGeom prst="rect">
            <a:avLst/>
          </a:prstGeom>
          <a:noFill/>
          <a:ln>
            <a:noFill/>
          </a:ln>
        </p:spPr>
        <p:txBody>
          <a:bodyPr anchorCtr="0" anchor="ctr" bIns="0" lIns="0" spcFirstLastPara="1" rIns="0" wrap="square" tIns="0">
            <a:noAutofit/>
          </a:bodyPr>
          <a:lstStyle>
            <a:lvl1pPr indent="-609600" lvl="0" marL="457200" algn="l">
              <a:lnSpc>
                <a:spcPct val="90000"/>
              </a:lnSpc>
              <a:spcBef>
                <a:spcPts val="1200"/>
              </a:spcBef>
              <a:spcAft>
                <a:spcPts val="0"/>
              </a:spcAft>
              <a:buClr>
                <a:schemeClr val="dk1"/>
              </a:buClr>
              <a:buSzPts val="6000"/>
              <a:buFont typeface="Arial"/>
              <a:buChar char="​"/>
              <a:defRPr b="1" sz="6000">
                <a:solidFill>
                  <a:schemeClr val="dk1"/>
                </a:solidFill>
                <a:latin typeface="Arial"/>
                <a:ea typeface="Arial"/>
                <a:cs typeface="Arial"/>
                <a:sym typeface="Arial"/>
              </a:defRPr>
            </a:lvl1pPr>
            <a:lvl2pPr indent="-419100" lvl="1" marL="9144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and Content Left">
  <p:cSld name="Chart and Content Left">
    <p:spTree>
      <p:nvGrpSpPr>
        <p:cNvPr id="162" name="Shape 162"/>
        <p:cNvGrpSpPr/>
        <p:nvPr/>
      </p:nvGrpSpPr>
      <p:grpSpPr>
        <a:xfrm>
          <a:off x="0" y="0"/>
          <a:ext cx="0" cy="0"/>
          <a:chOff x="0" y="0"/>
          <a:chExt cx="0" cy="0"/>
        </a:xfrm>
      </p:grpSpPr>
      <p:sp>
        <p:nvSpPr>
          <p:cNvPr id="163" name="Google Shape;163;p16"/>
          <p:cNvSpPr txBox="1"/>
          <p:nvPr>
            <p:ph idx="1" type="body"/>
          </p:nvPr>
        </p:nvSpPr>
        <p:spPr>
          <a:xfrm>
            <a:off x="685801" y="812801"/>
            <a:ext cx="5067300" cy="5364300"/>
          </a:xfrm>
          <a:prstGeom prst="rect">
            <a:avLst/>
          </a:prstGeom>
          <a:noFill/>
          <a:ln>
            <a:noFill/>
          </a:ln>
        </p:spPr>
        <p:txBody>
          <a:bodyPr anchorCtr="0" anchor="t" bIns="0" lIns="0" spcFirstLastPara="1" rIns="0" wrap="square" tIns="0">
            <a:noAutofit/>
          </a:bodyPr>
          <a:lstStyle>
            <a:lvl1pPr indent="-609600" lvl="0" marL="457200" algn="l">
              <a:lnSpc>
                <a:spcPct val="90000"/>
              </a:lnSpc>
              <a:spcBef>
                <a:spcPts val="1200"/>
              </a:spcBef>
              <a:spcAft>
                <a:spcPts val="0"/>
              </a:spcAft>
              <a:buClr>
                <a:schemeClr val="dk1"/>
              </a:buClr>
              <a:buSzPts val="6000"/>
              <a:buFont typeface="Arial"/>
              <a:buChar char="​"/>
              <a:defRPr b="1" sz="6000">
                <a:solidFill>
                  <a:schemeClr val="dk1"/>
                </a:solidFill>
                <a:latin typeface="Arial"/>
                <a:ea typeface="Arial"/>
                <a:cs typeface="Arial"/>
                <a:sym typeface="Arial"/>
              </a:defRPr>
            </a:lvl1pPr>
            <a:lvl2pPr indent="-419100" lvl="1" marL="9144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
        <p:nvSpPr>
          <p:cNvPr id="164" name="Google Shape;164;p16"/>
          <p:cNvSpPr/>
          <p:nvPr/>
        </p:nvSpPr>
        <p:spPr>
          <a:xfrm>
            <a:off x="6438900" y="226544"/>
            <a:ext cx="5067300" cy="5721900"/>
          </a:xfrm>
          <a:prstGeom prst="rect">
            <a:avLst/>
          </a:prstGeom>
          <a:gradFill>
            <a:gsLst>
              <a:gs pos="0">
                <a:srgbClr val="E6E6E6">
                  <a:alpha val="69803"/>
                </a:srgbClr>
              </a:gs>
              <a:gs pos="22000">
                <a:schemeClr val="lt1"/>
              </a:gs>
              <a:gs pos="100000">
                <a:schemeClr val="lt1"/>
              </a:gs>
            </a:gsLst>
            <a:lin ang="5400000" scaled="0"/>
          </a:gradFill>
          <a:ln>
            <a:noFill/>
          </a:ln>
        </p:spPr>
        <p:txBody>
          <a:bodyPr anchorCtr="0" anchor="t" bIns="0" lIns="0" spcFirstLastPara="1" rIns="0" wrap="square" tIns="274300">
            <a:noAutofit/>
          </a:bodyPr>
          <a:lstStyle/>
          <a:p>
            <a:pPr indent="0" lvl="0" marL="0" marR="0" rtl="0" algn="ctr">
              <a:lnSpc>
                <a:spcPct val="85000"/>
              </a:lnSpc>
              <a:spcBef>
                <a:spcPts val="0"/>
              </a:spcBef>
              <a:spcAft>
                <a:spcPts val="0"/>
              </a:spcAft>
              <a:buClr>
                <a:schemeClr val="dk1"/>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65" name="Google Shape;165;p16"/>
          <p:cNvSpPr txBox="1"/>
          <p:nvPr>
            <p:ph idx="2" type="body"/>
          </p:nvPr>
        </p:nvSpPr>
        <p:spPr>
          <a:xfrm>
            <a:off x="6786372" y="812800"/>
            <a:ext cx="4372500" cy="561900"/>
          </a:xfrm>
          <a:prstGeom prst="rect">
            <a:avLst/>
          </a:prstGeom>
          <a:noFill/>
          <a:ln>
            <a:noFill/>
          </a:ln>
        </p:spPr>
        <p:txBody>
          <a:bodyPr anchorCtr="0" anchor="t" bIns="0" lIns="0" spcFirstLastPara="1" rIns="0" wrap="square" tIns="0">
            <a:noAutofit/>
          </a:bodyPr>
          <a:lstStyle>
            <a:lvl1pPr indent="-228600" lvl="0" marL="457200" algn="ctr">
              <a:lnSpc>
                <a:spcPct val="83000"/>
              </a:lnSpc>
              <a:spcBef>
                <a:spcPts val="0"/>
              </a:spcBef>
              <a:spcAft>
                <a:spcPts val="0"/>
              </a:spcAft>
              <a:buClr>
                <a:schemeClr val="dk1"/>
              </a:buClr>
              <a:buSzPts val="2200"/>
              <a:buNone/>
              <a:defRPr b="1" sz="22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166" name="Google Shape;166;p16"/>
          <p:cNvSpPr/>
          <p:nvPr/>
        </p:nvSpPr>
        <p:spPr>
          <a:xfrm>
            <a:off x="10863754" y="267363"/>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chemeClr val="dk2"/>
                </a:solidFill>
                <a:latin typeface="Arial"/>
                <a:ea typeface="Arial"/>
                <a:cs typeface="Arial"/>
                <a:sym typeface="Arial"/>
              </a:rPr>
              <a:t>© 2021 SPLUNK INC.</a:t>
            </a:r>
            <a:endParaRPr b="0" i="0" sz="700" u="none" cap="none" strike="noStrike">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unker and Content" showMasterSp="0">
  <p:cSld name="Splunker and Content">
    <p:bg>
      <p:bgPr>
        <a:blipFill>
          <a:blip r:embed="rId2">
            <a:alphaModFix/>
          </a:blip>
          <a:stretch>
            <a:fillRect/>
          </a:stretch>
        </a:blipFill>
      </p:bgPr>
    </p:bg>
    <p:spTree>
      <p:nvGrpSpPr>
        <p:cNvPr id="167" name="Shape 167"/>
        <p:cNvGrpSpPr/>
        <p:nvPr/>
      </p:nvGrpSpPr>
      <p:grpSpPr>
        <a:xfrm>
          <a:off x="0" y="0"/>
          <a:ext cx="0" cy="0"/>
          <a:chOff x="0" y="0"/>
          <a:chExt cx="0" cy="0"/>
        </a:xfrm>
      </p:grpSpPr>
      <p:sp>
        <p:nvSpPr>
          <p:cNvPr id="168" name="Google Shape;168;p17"/>
          <p:cNvSpPr txBox="1"/>
          <p:nvPr>
            <p:ph idx="1" type="body"/>
          </p:nvPr>
        </p:nvSpPr>
        <p:spPr>
          <a:xfrm>
            <a:off x="6324318" y="812801"/>
            <a:ext cx="5173200" cy="5364300"/>
          </a:xfrm>
          <a:prstGeom prst="rect">
            <a:avLst/>
          </a:prstGeom>
          <a:noFill/>
          <a:ln>
            <a:noFill/>
          </a:ln>
        </p:spPr>
        <p:txBody>
          <a:bodyPr anchorCtr="0" anchor="ctr" bIns="0" lIns="0" spcFirstLastPara="1" rIns="0" wrap="square" tIns="0">
            <a:noAutofit/>
          </a:bodyPr>
          <a:lstStyle>
            <a:lvl1pPr indent="-609600" lvl="0" marL="457200" algn="l">
              <a:lnSpc>
                <a:spcPct val="90000"/>
              </a:lnSpc>
              <a:spcBef>
                <a:spcPts val="1200"/>
              </a:spcBef>
              <a:spcAft>
                <a:spcPts val="0"/>
              </a:spcAft>
              <a:buClr>
                <a:schemeClr val="dk1"/>
              </a:buClr>
              <a:buSzPts val="6000"/>
              <a:buFont typeface="Arial"/>
              <a:buChar char="​"/>
              <a:defRPr b="1" sz="6000">
                <a:solidFill>
                  <a:schemeClr val="dk1"/>
                </a:solidFill>
                <a:latin typeface="Arial"/>
                <a:ea typeface="Arial"/>
                <a:cs typeface="Arial"/>
                <a:sym typeface="Arial"/>
              </a:defRPr>
            </a:lvl1pPr>
            <a:lvl2pPr indent="-419100" lvl="1" marL="9144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
        <p:nvSpPr>
          <p:cNvPr id="169" name="Google Shape;169;p17"/>
          <p:cNvSpPr/>
          <p:nvPr/>
        </p:nvSpPr>
        <p:spPr>
          <a:xfrm>
            <a:off x="10848521" y="7556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chemeClr val="dk2"/>
                </a:solidFill>
                <a:latin typeface="Arial"/>
                <a:ea typeface="Arial"/>
                <a:cs typeface="Arial"/>
                <a:sym typeface="Arial"/>
              </a:rPr>
              <a:t>© 2021 SPLUNK INC.</a:t>
            </a:r>
            <a:endParaRPr b="0" i="0" sz="700" u="none" cap="none" strike="noStrike">
              <a:solidFill>
                <a:schemeClr val="dk2"/>
              </a:solidFill>
              <a:latin typeface="Arial"/>
              <a:ea typeface="Arial"/>
              <a:cs typeface="Arial"/>
              <a:sym typeface="Arial"/>
            </a:endParaRPr>
          </a:p>
        </p:txBody>
      </p:sp>
      <p:pic>
        <p:nvPicPr>
          <p:cNvPr id="170" name="Google Shape;170;p17"/>
          <p:cNvPicPr preferRelativeResize="0"/>
          <p:nvPr/>
        </p:nvPicPr>
        <p:blipFill rotWithShape="1">
          <a:blip r:embed="rId3">
            <a:alphaModFix/>
          </a:blip>
          <a:srcRect b="-7" l="0" r="0" t="24836"/>
          <a:stretch/>
        </p:blipFill>
        <p:spPr>
          <a:xfrm>
            <a:off x="9768425" y="6398752"/>
            <a:ext cx="1737774" cy="3476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t with Content">
  <p:cSld name="Tablet with Content">
    <p:spTree>
      <p:nvGrpSpPr>
        <p:cNvPr id="171" name="Shape 171"/>
        <p:cNvGrpSpPr/>
        <p:nvPr/>
      </p:nvGrpSpPr>
      <p:grpSpPr>
        <a:xfrm>
          <a:off x="0" y="0"/>
          <a:ext cx="0" cy="0"/>
          <a:chOff x="0" y="0"/>
          <a:chExt cx="0" cy="0"/>
        </a:xfrm>
      </p:grpSpPr>
      <p:pic>
        <p:nvPicPr>
          <p:cNvPr id="172" name="Google Shape;172;p18"/>
          <p:cNvPicPr preferRelativeResize="0"/>
          <p:nvPr/>
        </p:nvPicPr>
        <p:blipFill>
          <a:blip r:embed="rId2">
            <a:alphaModFix/>
          </a:blip>
          <a:stretch>
            <a:fillRect/>
          </a:stretch>
        </p:blipFill>
        <p:spPr>
          <a:xfrm>
            <a:off x="-565975" y="-30675"/>
            <a:ext cx="7400824" cy="8943900"/>
          </a:xfrm>
          <a:prstGeom prst="rect">
            <a:avLst/>
          </a:prstGeom>
          <a:noFill/>
          <a:ln>
            <a:noFill/>
          </a:ln>
        </p:spPr>
      </p:pic>
      <p:sp>
        <p:nvSpPr>
          <p:cNvPr id="173" name="Google Shape;173;p18"/>
          <p:cNvSpPr/>
          <p:nvPr/>
        </p:nvSpPr>
        <p:spPr>
          <a:xfrm>
            <a:off x="837966" y="1148126"/>
            <a:ext cx="4760700" cy="57099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4" name="Google Shape;174;p18"/>
          <p:cNvSpPr txBox="1"/>
          <p:nvPr>
            <p:ph idx="1" type="body"/>
          </p:nvPr>
        </p:nvSpPr>
        <p:spPr>
          <a:xfrm>
            <a:off x="6436552" y="812801"/>
            <a:ext cx="5060700" cy="5364300"/>
          </a:xfrm>
          <a:prstGeom prst="rect">
            <a:avLst/>
          </a:prstGeom>
          <a:noFill/>
          <a:ln>
            <a:noFill/>
          </a:ln>
        </p:spPr>
        <p:txBody>
          <a:bodyPr anchorCtr="0" anchor="ctr" bIns="0" lIns="0" spcFirstLastPara="1" rIns="0" wrap="square" tIns="0">
            <a:noAutofit/>
          </a:bodyPr>
          <a:lstStyle>
            <a:lvl1pPr indent="-609600" lvl="0" marL="457200" algn="l">
              <a:lnSpc>
                <a:spcPct val="90000"/>
              </a:lnSpc>
              <a:spcBef>
                <a:spcPts val="1200"/>
              </a:spcBef>
              <a:spcAft>
                <a:spcPts val="0"/>
              </a:spcAft>
              <a:buClr>
                <a:schemeClr val="dk1"/>
              </a:buClr>
              <a:buSzPts val="6000"/>
              <a:buFont typeface="Arial"/>
              <a:buChar char="​"/>
              <a:defRPr b="1" sz="6000">
                <a:solidFill>
                  <a:schemeClr val="dk1"/>
                </a:solidFill>
                <a:latin typeface="Arial"/>
                <a:ea typeface="Arial"/>
                <a:cs typeface="Arial"/>
                <a:sym typeface="Arial"/>
              </a:defRPr>
            </a:lvl1pPr>
            <a:lvl2pPr indent="-419100" lvl="1" marL="9144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ne with Content">
  <p:cSld name="Phone with Content">
    <p:spTree>
      <p:nvGrpSpPr>
        <p:cNvPr id="175" name="Shape 175"/>
        <p:cNvGrpSpPr/>
        <p:nvPr/>
      </p:nvGrpSpPr>
      <p:grpSpPr>
        <a:xfrm>
          <a:off x="0" y="0"/>
          <a:ext cx="0" cy="0"/>
          <a:chOff x="0" y="0"/>
          <a:chExt cx="0" cy="0"/>
        </a:xfrm>
      </p:grpSpPr>
      <p:pic>
        <p:nvPicPr>
          <p:cNvPr id="176" name="Google Shape;176;p19"/>
          <p:cNvPicPr preferRelativeResize="0"/>
          <p:nvPr/>
        </p:nvPicPr>
        <p:blipFill>
          <a:blip r:embed="rId2">
            <a:alphaModFix/>
          </a:blip>
          <a:stretch>
            <a:fillRect/>
          </a:stretch>
        </p:blipFill>
        <p:spPr>
          <a:xfrm>
            <a:off x="-2472272" y="-70262"/>
            <a:ext cx="9443251" cy="7082450"/>
          </a:xfrm>
          <a:prstGeom prst="rect">
            <a:avLst/>
          </a:prstGeom>
          <a:noFill/>
          <a:ln>
            <a:noFill/>
          </a:ln>
        </p:spPr>
      </p:pic>
      <p:pic>
        <p:nvPicPr>
          <p:cNvPr id="177" name="Google Shape;177;p19"/>
          <p:cNvPicPr preferRelativeResize="0"/>
          <p:nvPr/>
        </p:nvPicPr>
        <p:blipFill>
          <a:blip r:embed="rId3">
            <a:alphaModFix/>
          </a:blip>
          <a:stretch>
            <a:fillRect/>
          </a:stretch>
        </p:blipFill>
        <p:spPr>
          <a:xfrm>
            <a:off x="1262177" y="6006185"/>
            <a:ext cx="2019300" cy="314325"/>
          </a:xfrm>
          <a:prstGeom prst="rect">
            <a:avLst/>
          </a:prstGeom>
          <a:noFill/>
          <a:ln>
            <a:noFill/>
          </a:ln>
        </p:spPr>
      </p:pic>
      <p:sp>
        <p:nvSpPr>
          <p:cNvPr id="178" name="Google Shape;178;p19"/>
          <p:cNvSpPr txBox="1"/>
          <p:nvPr>
            <p:ph idx="1" type="body"/>
          </p:nvPr>
        </p:nvSpPr>
        <p:spPr>
          <a:xfrm>
            <a:off x="4521200" y="812801"/>
            <a:ext cx="6976200" cy="5364300"/>
          </a:xfrm>
          <a:prstGeom prst="rect">
            <a:avLst/>
          </a:prstGeom>
          <a:noFill/>
          <a:ln>
            <a:noFill/>
          </a:ln>
        </p:spPr>
        <p:txBody>
          <a:bodyPr anchorCtr="0" anchor="ctr" bIns="0" lIns="0" spcFirstLastPara="1" rIns="0" wrap="square" tIns="0">
            <a:noAutofit/>
          </a:bodyPr>
          <a:lstStyle>
            <a:lvl1pPr indent="-609600" lvl="0" marL="457200" algn="l">
              <a:lnSpc>
                <a:spcPct val="90000"/>
              </a:lnSpc>
              <a:spcBef>
                <a:spcPts val="1200"/>
              </a:spcBef>
              <a:spcAft>
                <a:spcPts val="0"/>
              </a:spcAft>
              <a:buClr>
                <a:schemeClr val="dk1"/>
              </a:buClr>
              <a:buSzPts val="6000"/>
              <a:buFont typeface="Arial"/>
              <a:buChar char="​"/>
              <a:defRPr b="1" sz="6000">
                <a:solidFill>
                  <a:schemeClr val="dk1"/>
                </a:solidFill>
                <a:latin typeface="Arial"/>
                <a:ea typeface="Arial"/>
                <a:cs typeface="Arial"/>
                <a:sym typeface="Arial"/>
              </a:defRPr>
            </a:lvl1pPr>
            <a:lvl2pPr indent="-419100" lvl="1" marL="9144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 with Content">
  <p:cSld name="Laptop with Content">
    <p:spTree>
      <p:nvGrpSpPr>
        <p:cNvPr id="179" name="Shape 179"/>
        <p:cNvGrpSpPr/>
        <p:nvPr/>
      </p:nvGrpSpPr>
      <p:grpSpPr>
        <a:xfrm>
          <a:off x="0" y="0"/>
          <a:ext cx="0" cy="0"/>
          <a:chOff x="0" y="0"/>
          <a:chExt cx="0" cy="0"/>
        </a:xfrm>
      </p:grpSpPr>
      <p:pic>
        <p:nvPicPr>
          <p:cNvPr id="180" name="Google Shape;180;p20"/>
          <p:cNvPicPr preferRelativeResize="0"/>
          <p:nvPr/>
        </p:nvPicPr>
        <p:blipFill>
          <a:blip r:embed="rId2">
            <a:alphaModFix/>
          </a:blip>
          <a:stretch>
            <a:fillRect/>
          </a:stretch>
        </p:blipFill>
        <p:spPr>
          <a:xfrm>
            <a:off x="2187239" y="-1407400"/>
            <a:ext cx="12009527" cy="9013475"/>
          </a:xfrm>
          <a:prstGeom prst="rect">
            <a:avLst/>
          </a:prstGeom>
          <a:noFill/>
          <a:ln>
            <a:noFill/>
          </a:ln>
        </p:spPr>
      </p:pic>
      <p:pic>
        <p:nvPicPr>
          <p:cNvPr id="181" name="Google Shape;181;p20"/>
          <p:cNvPicPr preferRelativeResize="0"/>
          <p:nvPr/>
        </p:nvPicPr>
        <p:blipFill>
          <a:blip r:embed="rId3">
            <a:alphaModFix/>
          </a:blip>
          <a:stretch>
            <a:fillRect/>
          </a:stretch>
        </p:blipFill>
        <p:spPr>
          <a:xfrm>
            <a:off x="4878750" y="5553657"/>
            <a:ext cx="6353175" cy="314325"/>
          </a:xfrm>
          <a:prstGeom prst="rect">
            <a:avLst/>
          </a:prstGeom>
          <a:noFill/>
          <a:ln>
            <a:noFill/>
          </a:ln>
        </p:spPr>
      </p:pic>
      <p:sp>
        <p:nvSpPr>
          <p:cNvPr id="182" name="Google Shape;182;p20"/>
          <p:cNvSpPr txBox="1"/>
          <p:nvPr>
            <p:ph idx="1" type="body"/>
          </p:nvPr>
        </p:nvSpPr>
        <p:spPr>
          <a:xfrm>
            <a:off x="685799" y="812801"/>
            <a:ext cx="3149700" cy="5364300"/>
          </a:xfrm>
          <a:prstGeom prst="rect">
            <a:avLst/>
          </a:prstGeom>
          <a:noFill/>
          <a:ln>
            <a:noFill/>
          </a:ln>
        </p:spPr>
        <p:txBody>
          <a:bodyPr anchorCtr="0" anchor="ctr" bIns="0" lIns="0" spcFirstLastPara="1" rIns="0" wrap="square" tIns="0">
            <a:noAutofit/>
          </a:bodyPr>
          <a:lstStyle>
            <a:lvl1pPr indent="-495300" lvl="0" marL="457200" algn="l">
              <a:lnSpc>
                <a:spcPct val="90000"/>
              </a:lnSpc>
              <a:spcBef>
                <a:spcPts val="1200"/>
              </a:spcBef>
              <a:spcAft>
                <a:spcPts val="0"/>
              </a:spcAft>
              <a:buClr>
                <a:schemeClr val="dk1"/>
              </a:buClr>
              <a:buSzPts val="4200"/>
              <a:buFont typeface="Arial"/>
              <a:buChar char="​"/>
              <a:defRPr b="1" sz="4200">
                <a:latin typeface="Arial"/>
                <a:ea typeface="Arial"/>
                <a:cs typeface="Arial"/>
                <a:sym typeface="Arial"/>
              </a:defRPr>
            </a:lvl1pPr>
            <a:lvl2pPr indent="-368300" lvl="1" marL="9144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Alt" showMasterSp="0">
  <p:cSld name="Title Slide_1">
    <p:spTree>
      <p:nvGrpSpPr>
        <p:cNvPr id="24" name="Shape 24"/>
        <p:cNvGrpSpPr/>
        <p:nvPr/>
      </p:nvGrpSpPr>
      <p:grpSpPr>
        <a:xfrm>
          <a:off x="0" y="0"/>
          <a:ext cx="0" cy="0"/>
          <a:chOff x="0" y="0"/>
          <a:chExt cx="0" cy="0"/>
        </a:xfrm>
      </p:grpSpPr>
      <p:sp>
        <p:nvSpPr>
          <p:cNvPr id="25" name="Google Shape;25;p3"/>
          <p:cNvSpPr txBox="1"/>
          <p:nvPr>
            <p:ph type="ctrTitle"/>
          </p:nvPr>
        </p:nvSpPr>
        <p:spPr>
          <a:xfrm>
            <a:off x="685800" y="739900"/>
            <a:ext cx="5261100" cy="22161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6000"/>
              <a:buFont typeface="Arial"/>
              <a:buNone/>
              <a:defRPr sz="6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 name="Google Shape;26;p3"/>
          <p:cNvSpPr txBox="1"/>
          <p:nvPr>
            <p:ph idx="1" type="subTitle"/>
          </p:nvPr>
        </p:nvSpPr>
        <p:spPr>
          <a:xfrm>
            <a:off x="685800" y="3047975"/>
            <a:ext cx="5261100" cy="350700"/>
          </a:xfrm>
          <a:prstGeom prst="rect">
            <a:avLst/>
          </a:prstGeom>
          <a:noFill/>
          <a:ln>
            <a:noFill/>
          </a:ln>
        </p:spPr>
        <p:txBody>
          <a:bodyPr anchorCtr="0" anchor="t" bIns="0" lIns="0" spcFirstLastPara="1" rIns="0" wrap="square" tIns="0">
            <a:noAutofit/>
          </a:bodyPr>
          <a:lstStyle>
            <a:lvl1pPr lvl="0" rtl="0" algn="l">
              <a:lnSpc>
                <a:spcPct val="95000"/>
              </a:lnSpc>
              <a:spcBef>
                <a:spcPts val="1200"/>
              </a:spcBef>
              <a:spcAft>
                <a:spcPts val="0"/>
              </a:spcAft>
              <a:buClr>
                <a:schemeClr val="dk2"/>
              </a:buClr>
              <a:buSzPts val="2400"/>
              <a:buNone/>
              <a:defRPr sz="2400">
                <a:solidFill>
                  <a:schemeClr val="dk2"/>
                </a:solidFill>
              </a:defRPr>
            </a:lvl1pPr>
            <a:lvl2pPr lvl="1" rtl="0" algn="ctr">
              <a:lnSpc>
                <a:spcPct val="90000"/>
              </a:lnSpc>
              <a:spcBef>
                <a:spcPts val="400"/>
              </a:spcBef>
              <a:spcAft>
                <a:spcPts val="0"/>
              </a:spcAft>
              <a:buSzPts val="2000"/>
              <a:buNone/>
              <a:defRPr sz="2000"/>
            </a:lvl2pPr>
            <a:lvl3pPr lvl="2" rtl="0" algn="ctr">
              <a:lnSpc>
                <a:spcPct val="85000"/>
              </a:lnSpc>
              <a:spcBef>
                <a:spcPts val="400"/>
              </a:spcBef>
              <a:spcAft>
                <a:spcPts val="0"/>
              </a:spcAft>
              <a:buClr>
                <a:schemeClr val="dk1"/>
              </a:buClr>
              <a:buSzPts val="1800"/>
              <a:buNone/>
              <a:defRPr sz="1800"/>
            </a:lvl3pPr>
            <a:lvl4pPr lvl="3" rtl="0" algn="ctr">
              <a:lnSpc>
                <a:spcPct val="90000"/>
              </a:lnSpc>
              <a:spcBef>
                <a:spcPts val="1200"/>
              </a:spcBef>
              <a:spcAft>
                <a:spcPts val="0"/>
              </a:spcAft>
              <a:buClr>
                <a:schemeClr val="dk1"/>
              </a:buClr>
              <a:buSzPts val="1600"/>
              <a:buNone/>
              <a:defRPr sz="1600"/>
            </a:lvl4pPr>
            <a:lvl5pPr lvl="4" rtl="0" algn="ctr">
              <a:lnSpc>
                <a:spcPct val="90000"/>
              </a:lnSpc>
              <a:spcBef>
                <a:spcPts val="0"/>
              </a:spcBef>
              <a:spcAft>
                <a:spcPts val="0"/>
              </a:spcAft>
              <a:buClr>
                <a:schemeClr val="accent1"/>
              </a:buClr>
              <a:buSzPts val="1600"/>
              <a:buNone/>
              <a:defRPr sz="1600"/>
            </a:lvl5pPr>
            <a:lvl6pPr lvl="5" rtl="0" algn="ctr">
              <a:lnSpc>
                <a:spcPct val="120000"/>
              </a:lnSpc>
              <a:spcBef>
                <a:spcPts val="800"/>
              </a:spcBef>
              <a:spcAft>
                <a:spcPts val="0"/>
              </a:spcAft>
              <a:buClr>
                <a:schemeClr val="dk1"/>
              </a:buClr>
              <a:buSzPts val="1600"/>
              <a:buNone/>
              <a:defRPr sz="1600"/>
            </a:lvl6pPr>
            <a:lvl7pPr lvl="6" rtl="0" algn="ctr">
              <a:lnSpc>
                <a:spcPct val="85000"/>
              </a:lnSpc>
              <a:spcBef>
                <a:spcPts val="600"/>
              </a:spcBef>
              <a:spcAft>
                <a:spcPts val="0"/>
              </a:spcAft>
              <a:buSzPts val="1600"/>
              <a:buNone/>
              <a:defRPr sz="1600"/>
            </a:lvl7pPr>
            <a:lvl8pPr lvl="7" rtl="0" algn="ctr">
              <a:lnSpc>
                <a:spcPct val="100000"/>
              </a:lnSpc>
              <a:spcBef>
                <a:spcPts val="1200"/>
              </a:spcBef>
              <a:spcAft>
                <a:spcPts val="0"/>
              </a:spcAft>
              <a:buClr>
                <a:schemeClr val="dk1"/>
              </a:buClr>
              <a:buSzPts val="1600"/>
              <a:buNone/>
              <a:defRPr sz="1600"/>
            </a:lvl8pPr>
            <a:lvl9pPr lvl="8" rtl="0" algn="ctr">
              <a:lnSpc>
                <a:spcPct val="85000"/>
              </a:lnSpc>
              <a:spcBef>
                <a:spcPts val="600"/>
              </a:spcBef>
              <a:spcAft>
                <a:spcPts val="1200"/>
              </a:spcAft>
              <a:buClr>
                <a:schemeClr val="dk1"/>
              </a:buClr>
              <a:buSzPts val="1600"/>
              <a:buNone/>
              <a:defRPr sz="1600"/>
            </a:lvl9pPr>
          </a:lstStyle>
          <a:p/>
        </p:txBody>
      </p:sp>
      <p:sp>
        <p:nvSpPr>
          <p:cNvPr id="27" name="Google Shape;27;p3"/>
          <p:cNvSpPr txBox="1"/>
          <p:nvPr>
            <p:ph idx="2" type="body"/>
          </p:nvPr>
        </p:nvSpPr>
        <p:spPr>
          <a:xfrm>
            <a:off x="685800" y="4364222"/>
            <a:ext cx="5067300" cy="281100"/>
          </a:xfrm>
          <a:prstGeom prst="rect">
            <a:avLst/>
          </a:prstGeom>
          <a:noFill/>
          <a:ln>
            <a:noFill/>
          </a:ln>
        </p:spPr>
        <p:txBody>
          <a:bodyPr anchorCtr="0" anchor="b" bIns="0" lIns="0" spcFirstLastPara="1" rIns="0" wrap="square" tIns="0">
            <a:noAutofit/>
          </a:bodyPr>
          <a:lstStyle>
            <a:lvl1pPr indent="-228600" lvl="0" marL="457200" rtl="0" algn="l">
              <a:lnSpc>
                <a:spcPct val="83000"/>
              </a:lnSpc>
              <a:spcBef>
                <a:spcPts val="0"/>
              </a:spcBef>
              <a:spcAft>
                <a:spcPts val="0"/>
              </a:spcAft>
              <a:buClr>
                <a:schemeClr val="dk1"/>
              </a:buClr>
              <a:buSzPts val="2200"/>
              <a:buNone/>
              <a:defRPr b="1" sz="22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2000"/>
              <a:buNone/>
              <a:defRPr b="1" sz="2000"/>
            </a:lvl2pPr>
            <a:lvl3pPr indent="-228600" lvl="2" marL="1371600" rtl="0" algn="l">
              <a:lnSpc>
                <a:spcPct val="85000"/>
              </a:lnSpc>
              <a:spcBef>
                <a:spcPts val="400"/>
              </a:spcBef>
              <a:spcAft>
                <a:spcPts val="0"/>
              </a:spcAft>
              <a:buClr>
                <a:schemeClr val="dk1"/>
              </a:buClr>
              <a:buSzPts val="1800"/>
              <a:buNone/>
              <a:defRPr b="1" sz="1800"/>
            </a:lvl3pPr>
            <a:lvl4pPr indent="-228600" lvl="3" marL="1828800" rtl="0" algn="l">
              <a:lnSpc>
                <a:spcPct val="90000"/>
              </a:lnSpc>
              <a:spcBef>
                <a:spcPts val="1200"/>
              </a:spcBef>
              <a:spcAft>
                <a:spcPts val="0"/>
              </a:spcAft>
              <a:buClr>
                <a:schemeClr val="dk1"/>
              </a:buClr>
              <a:buSzPts val="1600"/>
              <a:buNone/>
              <a:defRPr b="1" sz="1600"/>
            </a:lvl4pPr>
            <a:lvl5pPr indent="-228600" lvl="4" marL="2286000" rtl="0" algn="l">
              <a:lnSpc>
                <a:spcPct val="90000"/>
              </a:lnSpc>
              <a:spcBef>
                <a:spcPts val="0"/>
              </a:spcBef>
              <a:spcAft>
                <a:spcPts val="0"/>
              </a:spcAft>
              <a:buClr>
                <a:schemeClr val="accent1"/>
              </a:buClr>
              <a:buSzPts val="1600"/>
              <a:buNone/>
              <a:defRPr b="1" sz="1600"/>
            </a:lvl5pPr>
            <a:lvl6pPr indent="-228600" lvl="5" marL="2743200" rtl="0" algn="l">
              <a:lnSpc>
                <a:spcPct val="120000"/>
              </a:lnSpc>
              <a:spcBef>
                <a:spcPts val="800"/>
              </a:spcBef>
              <a:spcAft>
                <a:spcPts val="0"/>
              </a:spcAft>
              <a:buClr>
                <a:schemeClr val="dk1"/>
              </a:buClr>
              <a:buSzPts val="1600"/>
              <a:buNone/>
              <a:defRPr b="1" sz="1600"/>
            </a:lvl6pPr>
            <a:lvl7pPr indent="-228600" lvl="6" marL="3200400" rtl="0" algn="l">
              <a:lnSpc>
                <a:spcPct val="85000"/>
              </a:lnSpc>
              <a:spcBef>
                <a:spcPts val="600"/>
              </a:spcBef>
              <a:spcAft>
                <a:spcPts val="0"/>
              </a:spcAft>
              <a:buSzPts val="1600"/>
              <a:buNone/>
              <a:defRPr b="1" sz="1600"/>
            </a:lvl7pPr>
            <a:lvl8pPr indent="-228600" lvl="7" marL="3657600" rtl="0" algn="l">
              <a:lnSpc>
                <a:spcPct val="100000"/>
              </a:lnSpc>
              <a:spcBef>
                <a:spcPts val="1200"/>
              </a:spcBef>
              <a:spcAft>
                <a:spcPts val="0"/>
              </a:spcAft>
              <a:buClr>
                <a:schemeClr val="dk1"/>
              </a:buClr>
              <a:buSzPts val="1600"/>
              <a:buNone/>
              <a:defRPr b="1" sz="1600"/>
            </a:lvl8pPr>
            <a:lvl9pPr indent="-228600" lvl="8" marL="4114800" rtl="0" algn="l">
              <a:lnSpc>
                <a:spcPct val="85000"/>
              </a:lnSpc>
              <a:spcBef>
                <a:spcPts val="600"/>
              </a:spcBef>
              <a:spcAft>
                <a:spcPts val="1200"/>
              </a:spcAft>
              <a:buClr>
                <a:schemeClr val="dk1"/>
              </a:buClr>
              <a:buSzPts val="1600"/>
              <a:buNone/>
              <a:defRPr b="1" sz="1600"/>
            </a:lvl9pPr>
          </a:lstStyle>
          <a:p/>
        </p:txBody>
      </p:sp>
      <p:sp>
        <p:nvSpPr>
          <p:cNvPr id="28" name="Google Shape;28;p3"/>
          <p:cNvSpPr txBox="1"/>
          <p:nvPr>
            <p:ph idx="3" type="body"/>
          </p:nvPr>
        </p:nvSpPr>
        <p:spPr>
          <a:xfrm>
            <a:off x="685800" y="4750541"/>
            <a:ext cx="5067300" cy="229800"/>
          </a:xfrm>
          <a:prstGeom prst="rect">
            <a:avLst/>
          </a:prstGeom>
          <a:noFill/>
          <a:ln>
            <a:noFill/>
          </a:ln>
        </p:spPr>
        <p:txBody>
          <a:bodyPr anchorCtr="0" anchor="t" bIns="0" lIns="0" spcFirstLastPara="1" rIns="0" wrap="square" tIns="0">
            <a:noAutofit/>
          </a:bodyPr>
          <a:lstStyle>
            <a:lvl1pPr indent="-228600" lvl="0" marL="457200" rtl="0" algn="l">
              <a:lnSpc>
                <a:spcPct val="83000"/>
              </a:lnSpc>
              <a:spcBef>
                <a:spcPts val="0"/>
              </a:spcBef>
              <a:spcAft>
                <a:spcPts val="0"/>
              </a:spcAft>
              <a:buClr>
                <a:schemeClr val="dk1"/>
              </a:buClr>
              <a:buSzPts val="1800"/>
              <a:buNone/>
              <a:defRPr b="0" sz="18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2000"/>
              <a:buNone/>
              <a:defRPr b="1" sz="2000"/>
            </a:lvl2pPr>
            <a:lvl3pPr indent="-228600" lvl="2" marL="1371600" rtl="0" algn="l">
              <a:lnSpc>
                <a:spcPct val="85000"/>
              </a:lnSpc>
              <a:spcBef>
                <a:spcPts val="400"/>
              </a:spcBef>
              <a:spcAft>
                <a:spcPts val="0"/>
              </a:spcAft>
              <a:buClr>
                <a:schemeClr val="dk1"/>
              </a:buClr>
              <a:buSzPts val="1800"/>
              <a:buNone/>
              <a:defRPr b="1" sz="1800"/>
            </a:lvl3pPr>
            <a:lvl4pPr indent="-228600" lvl="3" marL="1828800" rtl="0" algn="l">
              <a:lnSpc>
                <a:spcPct val="90000"/>
              </a:lnSpc>
              <a:spcBef>
                <a:spcPts val="1200"/>
              </a:spcBef>
              <a:spcAft>
                <a:spcPts val="0"/>
              </a:spcAft>
              <a:buClr>
                <a:schemeClr val="dk1"/>
              </a:buClr>
              <a:buSzPts val="1600"/>
              <a:buNone/>
              <a:defRPr b="1" sz="1600"/>
            </a:lvl4pPr>
            <a:lvl5pPr indent="-228600" lvl="4" marL="2286000" rtl="0" algn="l">
              <a:lnSpc>
                <a:spcPct val="90000"/>
              </a:lnSpc>
              <a:spcBef>
                <a:spcPts val="0"/>
              </a:spcBef>
              <a:spcAft>
                <a:spcPts val="0"/>
              </a:spcAft>
              <a:buClr>
                <a:schemeClr val="accent1"/>
              </a:buClr>
              <a:buSzPts val="1600"/>
              <a:buNone/>
              <a:defRPr b="1" sz="1600"/>
            </a:lvl5pPr>
            <a:lvl6pPr indent="-228600" lvl="5" marL="2743200" rtl="0" algn="l">
              <a:lnSpc>
                <a:spcPct val="120000"/>
              </a:lnSpc>
              <a:spcBef>
                <a:spcPts val="800"/>
              </a:spcBef>
              <a:spcAft>
                <a:spcPts val="0"/>
              </a:spcAft>
              <a:buClr>
                <a:schemeClr val="dk1"/>
              </a:buClr>
              <a:buSzPts val="1600"/>
              <a:buNone/>
              <a:defRPr b="1" sz="1600"/>
            </a:lvl6pPr>
            <a:lvl7pPr indent="-228600" lvl="6" marL="3200400" rtl="0" algn="l">
              <a:lnSpc>
                <a:spcPct val="85000"/>
              </a:lnSpc>
              <a:spcBef>
                <a:spcPts val="600"/>
              </a:spcBef>
              <a:spcAft>
                <a:spcPts val="0"/>
              </a:spcAft>
              <a:buSzPts val="1600"/>
              <a:buNone/>
              <a:defRPr b="1" sz="1600"/>
            </a:lvl7pPr>
            <a:lvl8pPr indent="-228600" lvl="7" marL="3657600" rtl="0" algn="l">
              <a:lnSpc>
                <a:spcPct val="100000"/>
              </a:lnSpc>
              <a:spcBef>
                <a:spcPts val="1200"/>
              </a:spcBef>
              <a:spcAft>
                <a:spcPts val="0"/>
              </a:spcAft>
              <a:buClr>
                <a:schemeClr val="dk1"/>
              </a:buClr>
              <a:buSzPts val="1600"/>
              <a:buNone/>
              <a:defRPr b="1" sz="1600"/>
            </a:lvl8pPr>
            <a:lvl9pPr indent="-228600" lvl="8" marL="4114800" rtl="0" algn="l">
              <a:lnSpc>
                <a:spcPct val="85000"/>
              </a:lnSpc>
              <a:spcBef>
                <a:spcPts val="600"/>
              </a:spcBef>
              <a:spcAft>
                <a:spcPts val="1200"/>
              </a:spcAft>
              <a:buClr>
                <a:schemeClr val="dk1"/>
              </a:buClr>
              <a:buSzPts val="1600"/>
              <a:buNone/>
              <a:defRPr b="1" sz="1600"/>
            </a:lvl9pPr>
          </a:lstStyle>
          <a:p/>
        </p:txBody>
      </p:sp>
      <p:sp>
        <p:nvSpPr>
          <p:cNvPr id="29" name="Google Shape;29;p3"/>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chemeClr val="dk2"/>
                </a:solidFill>
                <a:latin typeface="Arial"/>
                <a:ea typeface="Arial"/>
                <a:cs typeface="Arial"/>
                <a:sym typeface="Arial"/>
              </a:rPr>
              <a:t>© 2021 SPLUNK INC.</a:t>
            </a:r>
            <a:endParaRPr b="0" i="0" sz="700" u="none" cap="none" strike="noStrike">
              <a:solidFill>
                <a:schemeClr val="dk2"/>
              </a:solidFill>
              <a:latin typeface="Arial"/>
              <a:ea typeface="Arial"/>
              <a:cs typeface="Arial"/>
              <a:sym typeface="Arial"/>
            </a:endParaRPr>
          </a:p>
        </p:txBody>
      </p:sp>
      <p:sp>
        <p:nvSpPr>
          <p:cNvPr id="30" name="Google Shape;30;p3"/>
          <p:cNvSpPr/>
          <p:nvPr/>
        </p:nvSpPr>
        <p:spPr>
          <a:xfrm>
            <a:off x="9233943" y="4991517"/>
            <a:ext cx="1866600" cy="1866600"/>
          </a:xfrm>
          <a:prstGeom prst="rect">
            <a:avLst/>
          </a:prstGeom>
          <a:blipFill rotWithShape="1">
            <a:blip r:embed="rId2">
              <a:alphaModFix amt="85000"/>
            </a:blip>
            <a:stretch>
              <a:fillRect b="0" l="-37779" r="-4488" t="0"/>
            </a:stretch>
          </a:blip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pic>
        <p:nvPicPr>
          <p:cNvPr id="31" name="Google Shape;31;p3"/>
          <p:cNvPicPr preferRelativeResize="0"/>
          <p:nvPr/>
        </p:nvPicPr>
        <p:blipFill rotWithShape="1">
          <a:blip r:embed="rId3">
            <a:alphaModFix/>
          </a:blip>
          <a:srcRect b="39787" l="0" r="0" t="4237"/>
          <a:stretch/>
        </p:blipFill>
        <p:spPr>
          <a:xfrm>
            <a:off x="7436797" y="0"/>
            <a:ext cx="3058340" cy="6858002"/>
          </a:xfrm>
          <a:prstGeom prst="rect">
            <a:avLst/>
          </a:prstGeom>
          <a:noFill/>
          <a:ln>
            <a:noFill/>
          </a:ln>
        </p:spPr>
      </p:pic>
      <p:sp>
        <p:nvSpPr>
          <p:cNvPr id="32" name="Google Shape;32;p3"/>
          <p:cNvSpPr/>
          <p:nvPr/>
        </p:nvSpPr>
        <p:spPr>
          <a:xfrm>
            <a:off x="6072219" y="4445473"/>
            <a:ext cx="2122800" cy="2122800"/>
          </a:xfrm>
          <a:prstGeom prst="rect">
            <a:avLst/>
          </a:prstGeom>
          <a:solidFill>
            <a:srgbClr val="CFCFCF"/>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pic>
        <p:nvPicPr>
          <p:cNvPr id="33" name="Google Shape;33;p3"/>
          <p:cNvPicPr preferRelativeResize="0"/>
          <p:nvPr/>
        </p:nvPicPr>
        <p:blipFill rotWithShape="1">
          <a:blip r:embed="rId4">
            <a:alphaModFix/>
          </a:blip>
          <a:srcRect b="35180" l="0" r="0" t="3870"/>
          <a:stretch/>
        </p:blipFill>
        <p:spPr>
          <a:xfrm>
            <a:off x="6413935" y="-2"/>
            <a:ext cx="3126086" cy="6857999"/>
          </a:xfrm>
          <a:prstGeom prst="rect">
            <a:avLst/>
          </a:prstGeom>
          <a:noFill/>
          <a:ln>
            <a:noFill/>
          </a:ln>
        </p:spPr>
      </p:pic>
      <p:grpSp>
        <p:nvGrpSpPr>
          <p:cNvPr id="34" name="Google Shape;34;p3"/>
          <p:cNvGrpSpPr/>
          <p:nvPr/>
        </p:nvGrpSpPr>
        <p:grpSpPr>
          <a:xfrm rot="10800000">
            <a:off x="6651213" y="999949"/>
            <a:ext cx="1469402" cy="1469400"/>
            <a:chOff x="12968774" y="-65499"/>
            <a:chExt cx="1469402" cy="1469400"/>
          </a:xfrm>
        </p:grpSpPr>
        <p:sp>
          <p:nvSpPr>
            <p:cNvPr id="35" name="Google Shape;35;p3"/>
            <p:cNvSpPr/>
            <p:nvPr/>
          </p:nvSpPr>
          <p:spPr>
            <a:xfrm>
              <a:off x="12968776" y="-65499"/>
              <a:ext cx="1469400" cy="1469400"/>
            </a:xfrm>
            <a:prstGeom prst="rect">
              <a:avLst/>
            </a:prstGeom>
            <a:solidFill>
              <a:srgbClr val="E6E6E6"/>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pic>
          <p:nvPicPr>
            <p:cNvPr id="36" name="Google Shape;36;p3"/>
            <p:cNvPicPr preferRelativeResize="0"/>
            <p:nvPr/>
          </p:nvPicPr>
          <p:blipFill rotWithShape="1">
            <a:blip r:embed="rId5">
              <a:alphaModFix/>
            </a:blip>
            <a:srcRect b="15704" l="21856" r="0" t="0"/>
            <a:stretch/>
          </p:blipFill>
          <p:spPr>
            <a:xfrm>
              <a:off x="12968774" y="-65498"/>
              <a:ext cx="1469350" cy="1463197"/>
            </a:xfrm>
            <a:prstGeom prst="rect">
              <a:avLst/>
            </a:prstGeom>
            <a:noFill/>
            <a:ln>
              <a:noFill/>
            </a:ln>
          </p:spPr>
        </p:pic>
      </p:grpSp>
      <p:sp>
        <p:nvSpPr>
          <p:cNvPr id="37" name="Google Shape;37;p3"/>
          <p:cNvSpPr/>
          <p:nvPr/>
        </p:nvSpPr>
        <p:spPr>
          <a:xfrm>
            <a:off x="11710431" y="3429000"/>
            <a:ext cx="481500" cy="1162800"/>
          </a:xfrm>
          <a:prstGeom prst="rect">
            <a:avLst/>
          </a:prstGeom>
          <a:solidFill>
            <a:srgbClr val="C8C6C4"/>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sp>
        <p:nvSpPr>
          <p:cNvPr id="38" name="Google Shape;38;p3"/>
          <p:cNvSpPr/>
          <p:nvPr/>
        </p:nvSpPr>
        <p:spPr>
          <a:xfrm>
            <a:off x="7807084" y="998635"/>
            <a:ext cx="1834500" cy="1834500"/>
          </a:xfrm>
          <a:prstGeom prst="ellipse">
            <a:avLst/>
          </a:prstGeom>
          <a:gradFill>
            <a:gsLst>
              <a:gs pos="0">
                <a:srgbClr val="F99D1C"/>
              </a:gs>
              <a:gs pos="10000">
                <a:srgbClr val="F99D1C"/>
              </a:gs>
              <a:gs pos="40000">
                <a:srgbClr val="F56A00">
                  <a:alpha val="96862"/>
                </a:srgbClr>
              </a:gs>
              <a:gs pos="80000">
                <a:srgbClr val="EC008C">
                  <a:alpha val="98823"/>
                </a:srgbClr>
              </a:gs>
              <a:gs pos="100000">
                <a:srgbClr val="EC008C">
                  <a:alpha val="98823"/>
                </a:srgbClr>
              </a:gs>
            </a:gsLst>
            <a:lin ang="2700006"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sp>
        <p:nvSpPr>
          <p:cNvPr id="39" name="Google Shape;39;p3"/>
          <p:cNvSpPr/>
          <p:nvPr/>
        </p:nvSpPr>
        <p:spPr>
          <a:xfrm>
            <a:off x="6855374" y="3170961"/>
            <a:ext cx="1774200" cy="1774200"/>
          </a:xfrm>
          <a:prstGeom prst="rect">
            <a:avLst/>
          </a:prstGeom>
          <a:blipFill rotWithShape="1">
            <a:blip r:embed="rId6">
              <a:alphaModFix/>
            </a:blip>
            <a:stretch>
              <a:fillRect b="0" l="-22118" r="-20139" t="0"/>
            </a:stretch>
          </a:blip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pic>
        <p:nvPicPr>
          <p:cNvPr id="40" name="Google Shape;40;p3"/>
          <p:cNvPicPr preferRelativeResize="0"/>
          <p:nvPr/>
        </p:nvPicPr>
        <p:blipFill rotWithShape="1">
          <a:blip r:embed="rId7">
            <a:alphaModFix/>
          </a:blip>
          <a:srcRect b="0" l="34667" r="45845" t="27007"/>
          <a:stretch/>
        </p:blipFill>
        <p:spPr>
          <a:xfrm rot="5400000">
            <a:off x="6914724" y="3230316"/>
            <a:ext cx="1774194" cy="1655487"/>
          </a:xfrm>
          <a:prstGeom prst="rect">
            <a:avLst/>
          </a:prstGeom>
          <a:noFill/>
          <a:ln>
            <a:noFill/>
          </a:ln>
        </p:spPr>
      </p:pic>
      <p:sp>
        <p:nvSpPr>
          <p:cNvPr id="41" name="Google Shape;41;p3"/>
          <p:cNvSpPr/>
          <p:nvPr/>
        </p:nvSpPr>
        <p:spPr>
          <a:xfrm rot="10800000">
            <a:off x="8351132" y="3170867"/>
            <a:ext cx="2868300" cy="2868300"/>
          </a:xfrm>
          <a:prstGeom prst="blockArc">
            <a:avLst>
              <a:gd fmla="val 10800000" name="adj1"/>
              <a:gd fmla="val 9298346" name="adj2"/>
              <a:gd fmla="val 21486" name="adj3"/>
            </a:avLst>
          </a:prstGeom>
          <a:gradFill>
            <a:gsLst>
              <a:gs pos="0">
                <a:srgbClr val="F99D1C">
                  <a:alpha val="35686"/>
                </a:srgbClr>
              </a:gs>
              <a:gs pos="10000">
                <a:srgbClr val="F99D1C">
                  <a:alpha val="35686"/>
                </a:srgbClr>
              </a:gs>
              <a:gs pos="40000">
                <a:srgbClr val="F56A00">
                  <a:alpha val="92941"/>
                </a:srgbClr>
              </a:gs>
              <a:gs pos="80000">
                <a:srgbClr val="FD008F">
                  <a:alpha val="84705"/>
                </a:srgbClr>
              </a:gs>
              <a:gs pos="100000">
                <a:srgbClr val="FD008F">
                  <a:alpha val="84705"/>
                </a:srgbClr>
              </a:gs>
            </a:gsLst>
            <a:lin ang="18900044"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sp>
        <p:nvSpPr>
          <p:cNvPr id="42" name="Google Shape;42;p3"/>
          <p:cNvSpPr/>
          <p:nvPr/>
        </p:nvSpPr>
        <p:spPr>
          <a:xfrm>
            <a:off x="9850350" y="4485055"/>
            <a:ext cx="1878245" cy="1410401"/>
          </a:xfrm>
          <a:custGeom>
            <a:rect b="b" l="l" r="r" t="t"/>
            <a:pathLst>
              <a:path extrusionOk="0" h="1410401" w="1878245">
                <a:moveTo>
                  <a:pt x="579192" y="723758"/>
                </a:moveTo>
                <a:lnTo>
                  <a:pt x="445390" y="723758"/>
                </a:lnTo>
                <a:cubicBezTo>
                  <a:pt x="435183" y="723758"/>
                  <a:pt x="426832" y="732110"/>
                  <a:pt x="426832" y="742316"/>
                </a:cubicBezTo>
                <a:cubicBezTo>
                  <a:pt x="426832" y="752523"/>
                  <a:pt x="435183" y="760874"/>
                  <a:pt x="445390" y="760874"/>
                </a:cubicBezTo>
                <a:lnTo>
                  <a:pt x="579192" y="760874"/>
                </a:lnTo>
                <a:cubicBezTo>
                  <a:pt x="589399" y="760874"/>
                  <a:pt x="597750" y="752523"/>
                  <a:pt x="597750" y="742316"/>
                </a:cubicBezTo>
                <a:cubicBezTo>
                  <a:pt x="597750" y="732110"/>
                  <a:pt x="589399" y="723758"/>
                  <a:pt x="579192" y="723758"/>
                </a:cubicBezTo>
                <a:close/>
                <a:moveTo>
                  <a:pt x="579192" y="788711"/>
                </a:moveTo>
                <a:lnTo>
                  <a:pt x="445390" y="788711"/>
                </a:lnTo>
                <a:cubicBezTo>
                  <a:pt x="435183" y="788711"/>
                  <a:pt x="426832" y="797062"/>
                  <a:pt x="426832" y="807269"/>
                </a:cubicBezTo>
                <a:cubicBezTo>
                  <a:pt x="426832" y="817476"/>
                  <a:pt x="435183" y="825827"/>
                  <a:pt x="445390" y="825827"/>
                </a:cubicBezTo>
                <a:lnTo>
                  <a:pt x="579192" y="825827"/>
                </a:lnTo>
                <a:cubicBezTo>
                  <a:pt x="589399" y="825827"/>
                  <a:pt x="597750" y="817476"/>
                  <a:pt x="597750" y="807269"/>
                </a:cubicBezTo>
                <a:cubicBezTo>
                  <a:pt x="597750" y="797062"/>
                  <a:pt x="589399" y="788711"/>
                  <a:pt x="579192" y="788711"/>
                </a:cubicBezTo>
                <a:close/>
                <a:moveTo>
                  <a:pt x="792608" y="649527"/>
                </a:moveTo>
                <a:lnTo>
                  <a:pt x="658806" y="649527"/>
                </a:lnTo>
                <a:cubicBezTo>
                  <a:pt x="648599" y="649527"/>
                  <a:pt x="640248" y="657878"/>
                  <a:pt x="640248" y="668085"/>
                </a:cubicBezTo>
                <a:cubicBezTo>
                  <a:pt x="640248" y="678292"/>
                  <a:pt x="648599" y="686643"/>
                  <a:pt x="658806" y="686643"/>
                </a:cubicBezTo>
                <a:lnTo>
                  <a:pt x="792608" y="686643"/>
                </a:lnTo>
                <a:cubicBezTo>
                  <a:pt x="802815" y="686643"/>
                  <a:pt x="811166" y="678292"/>
                  <a:pt x="811166" y="668085"/>
                </a:cubicBezTo>
                <a:cubicBezTo>
                  <a:pt x="811166" y="657878"/>
                  <a:pt x="802815" y="649527"/>
                  <a:pt x="792608" y="649527"/>
                </a:cubicBezTo>
                <a:close/>
                <a:moveTo>
                  <a:pt x="579192" y="853664"/>
                </a:moveTo>
                <a:lnTo>
                  <a:pt x="445390" y="853664"/>
                </a:lnTo>
                <a:cubicBezTo>
                  <a:pt x="435183" y="853664"/>
                  <a:pt x="426832" y="862015"/>
                  <a:pt x="426832" y="872222"/>
                </a:cubicBezTo>
                <a:cubicBezTo>
                  <a:pt x="426832" y="882429"/>
                  <a:pt x="435183" y="890780"/>
                  <a:pt x="445390" y="890780"/>
                </a:cubicBezTo>
                <a:lnTo>
                  <a:pt x="579192" y="890780"/>
                </a:lnTo>
                <a:cubicBezTo>
                  <a:pt x="589399" y="890780"/>
                  <a:pt x="597750" y="882429"/>
                  <a:pt x="597750" y="872222"/>
                </a:cubicBezTo>
                <a:cubicBezTo>
                  <a:pt x="597750" y="862015"/>
                  <a:pt x="589399" y="853664"/>
                  <a:pt x="579192" y="853664"/>
                </a:cubicBezTo>
                <a:close/>
                <a:moveTo>
                  <a:pt x="365776" y="0"/>
                </a:moveTo>
                <a:lnTo>
                  <a:pt x="231974" y="0"/>
                </a:lnTo>
                <a:cubicBezTo>
                  <a:pt x="221767" y="0"/>
                  <a:pt x="213416" y="8351"/>
                  <a:pt x="213416" y="18558"/>
                </a:cubicBezTo>
                <a:cubicBezTo>
                  <a:pt x="213416" y="28765"/>
                  <a:pt x="221767" y="37116"/>
                  <a:pt x="231974" y="37116"/>
                </a:cubicBezTo>
                <a:lnTo>
                  <a:pt x="365776" y="37116"/>
                </a:lnTo>
                <a:cubicBezTo>
                  <a:pt x="375983" y="37116"/>
                  <a:pt x="384334" y="28765"/>
                  <a:pt x="384334" y="18558"/>
                </a:cubicBezTo>
                <a:cubicBezTo>
                  <a:pt x="384334" y="8351"/>
                  <a:pt x="375983" y="0"/>
                  <a:pt x="365776" y="0"/>
                </a:cubicBezTo>
                <a:close/>
                <a:moveTo>
                  <a:pt x="1006024" y="1243380"/>
                </a:moveTo>
                <a:lnTo>
                  <a:pt x="872221" y="1243380"/>
                </a:lnTo>
                <a:cubicBezTo>
                  <a:pt x="862015" y="1243380"/>
                  <a:pt x="853663" y="1251731"/>
                  <a:pt x="853663" y="1261938"/>
                </a:cubicBezTo>
                <a:cubicBezTo>
                  <a:pt x="853663" y="1272145"/>
                  <a:pt x="862015" y="1280496"/>
                  <a:pt x="872221" y="1280496"/>
                </a:cubicBezTo>
                <a:lnTo>
                  <a:pt x="1006024" y="1280496"/>
                </a:lnTo>
                <a:cubicBezTo>
                  <a:pt x="1016231" y="1280496"/>
                  <a:pt x="1024582" y="1272145"/>
                  <a:pt x="1024582" y="1261938"/>
                </a:cubicBezTo>
                <a:cubicBezTo>
                  <a:pt x="1024582" y="1251731"/>
                  <a:pt x="1016231" y="1243380"/>
                  <a:pt x="1006024" y="1243380"/>
                </a:cubicBezTo>
                <a:close/>
                <a:moveTo>
                  <a:pt x="792608" y="584574"/>
                </a:moveTo>
                <a:lnTo>
                  <a:pt x="658806" y="584574"/>
                </a:lnTo>
                <a:cubicBezTo>
                  <a:pt x="648599" y="584574"/>
                  <a:pt x="640248" y="592925"/>
                  <a:pt x="640248" y="603132"/>
                </a:cubicBezTo>
                <a:cubicBezTo>
                  <a:pt x="640248" y="613339"/>
                  <a:pt x="648599" y="621690"/>
                  <a:pt x="658806" y="621690"/>
                </a:cubicBezTo>
                <a:lnTo>
                  <a:pt x="792608" y="621690"/>
                </a:lnTo>
                <a:cubicBezTo>
                  <a:pt x="802815" y="621690"/>
                  <a:pt x="811166" y="613339"/>
                  <a:pt x="811166" y="603132"/>
                </a:cubicBezTo>
                <a:cubicBezTo>
                  <a:pt x="811166" y="592925"/>
                  <a:pt x="802815" y="584574"/>
                  <a:pt x="792608" y="584574"/>
                </a:cubicBezTo>
                <a:close/>
                <a:moveTo>
                  <a:pt x="1006024" y="1308333"/>
                </a:moveTo>
                <a:lnTo>
                  <a:pt x="872221" y="1308333"/>
                </a:lnTo>
                <a:cubicBezTo>
                  <a:pt x="862015" y="1308333"/>
                  <a:pt x="853663" y="1316684"/>
                  <a:pt x="853663" y="1326890"/>
                </a:cubicBezTo>
                <a:cubicBezTo>
                  <a:pt x="853663" y="1337097"/>
                  <a:pt x="862015" y="1345448"/>
                  <a:pt x="872221" y="1345448"/>
                </a:cubicBezTo>
                <a:lnTo>
                  <a:pt x="1006024" y="1345448"/>
                </a:lnTo>
                <a:cubicBezTo>
                  <a:pt x="1016231" y="1345448"/>
                  <a:pt x="1024582" y="1337097"/>
                  <a:pt x="1024582" y="1326890"/>
                </a:cubicBezTo>
                <a:cubicBezTo>
                  <a:pt x="1024582" y="1316684"/>
                  <a:pt x="1016231" y="1308333"/>
                  <a:pt x="1006024" y="1308333"/>
                </a:cubicBezTo>
                <a:close/>
                <a:moveTo>
                  <a:pt x="792608" y="519621"/>
                </a:moveTo>
                <a:lnTo>
                  <a:pt x="658806" y="519621"/>
                </a:lnTo>
                <a:cubicBezTo>
                  <a:pt x="648599" y="519621"/>
                  <a:pt x="640248" y="527973"/>
                  <a:pt x="640248" y="538179"/>
                </a:cubicBezTo>
                <a:cubicBezTo>
                  <a:pt x="640248" y="548386"/>
                  <a:pt x="648599" y="556737"/>
                  <a:pt x="658806" y="556737"/>
                </a:cubicBezTo>
                <a:lnTo>
                  <a:pt x="792608" y="556737"/>
                </a:lnTo>
                <a:cubicBezTo>
                  <a:pt x="802815" y="556737"/>
                  <a:pt x="811166" y="548386"/>
                  <a:pt x="811166" y="538179"/>
                </a:cubicBezTo>
                <a:cubicBezTo>
                  <a:pt x="811166" y="527973"/>
                  <a:pt x="802815" y="519621"/>
                  <a:pt x="792608" y="519621"/>
                </a:cubicBezTo>
                <a:close/>
                <a:moveTo>
                  <a:pt x="1006024" y="1373285"/>
                </a:moveTo>
                <a:lnTo>
                  <a:pt x="872221" y="1373285"/>
                </a:lnTo>
                <a:cubicBezTo>
                  <a:pt x="862015" y="1373285"/>
                  <a:pt x="853663" y="1381636"/>
                  <a:pt x="853663" y="1391843"/>
                </a:cubicBezTo>
                <a:cubicBezTo>
                  <a:pt x="853663" y="1402050"/>
                  <a:pt x="862015" y="1410401"/>
                  <a:pt x="872221" y="1410401"/>
                </a:cubicBezTo>
                <a:lnTo>
                  <a:pt x="1006024" y="1410401"/>
                </a:lnTo>
                <a:cubicBezTo>
                  <a:pt x="1016231" y="1410401"/>
                  <a:pt x="1024582" y="1402050"/>
                  <a:pt x="1024582" y="1391843"/>
                </a:cubicBezTo>
                <a:cubicBezTo>
                  <a:pt x="1024582" y="1381636"/>
                  <a:pt x="1016231" y="1373285"/>
                  <a:pt x="1006024" y="1373285"/>
                </a:cubicBezTo>
                <a:close/>
                <a:moveTo>
                  <a:pt x="365776" y="64953"/>
                </a:moveTo>
                <a:lnTo>
                  <a:pt x="231974" y="64953"/>
                </a:lnTo>
                <a:cubicBezTo>
                  <a:pt x="221767" y="64953"/>
                  <a:pt x="213416" y="73304"/>
                  <a:pt x="213416" y="83511"/>
                </a:cubicBezTo>
                <a:cubicBezTo>
                  <a:pt x="213416" y="93717"/>
                  <a:pt x="221767" y="102068"/>
                  <a:pt x="231974" y="102068"/>
                </a:cubicBezTo>
                <a:lnTo>
                  <a:pt x="365776" y="102068"/>
                </a:lnTo>
                <a:cubicBezTo>
                  <a:pt x="375983" y="102068"/>
                  <a:pt x="384334" y="93717"/>
                  <a:pt x="384334" y="83511"/>
                </a:cubicBezTo>
                <a:cubicBezTo>
                  <a:pt x="384334" y="73304"/>
                  <a:pt x="375983" y="64953"/>
                  <a:pt x="365776" y="64953"/>
                </a:cubicBezTo>
                <a:close/>
                <a:moveTo>
                  <a:pt x="792608" y="324763"/>
                </a:moveTo>
                <a:lnTo>
                  <a:pt x="658806" y="324763"/>
                </a:lnTo>
                <a:cubicBezTo>
                  <a:pt x="648599" y="324763"/>
                  <a:pt x="640248" y="333114"/>
                  <a:pt x="640248" y="343321"/>
                </a:cubicBezTo>
                <a:cubicBezTo>
                  <a:pt x="640248" y="353528"/>
                  <a:pt x="648599" y="361879"/>
                  <a:pt x="658806" y="361879"/>
                </a:cubicBezTo>
                <a:lnTo>
                  <a:pt x="792608" y="361879"/>
                </a:lnTo>
                <a:cubicBezTo>
                  <a:pt x="802815" y="361879"/>
                  <a:pt x="811166" y="353528"/>
                  <a:pt x="811166" y="343321"/>
                </a:cubicBezTo>
                <a:cubicBezTo>
                  <a:pt x="811166" y="333114"/>
                  <a:pt x="802815" y="324763"/>
                  <a:pt x="792608" y="324763"/>
                </a:cubicBezTo>
                <a:close/>
                <a:moveTo>
                  <a:pt x="792608" y="454669"/>
                </a:moveTo>
                <a:lnTo>
                  <a:pt x="658806" y="454669"/>
                </a:lnTo>
                <a:cubicBezTo>
                  <a:pt x="648599" y="454669"/>
                  <a:pt x="640248" y="463020"/>
                  <a:pt x="640248" y="473227"/>
                </a:cubicBezTo>
                <a:cubicBezTo>
                  <a:pt x="640248" y="483434"/>
                  <a:pt x="648599" y="491785"/>
                  <a:pt x="658806" y="491785"/>
                </a:cubicBezTo>
                <a:lnTo>
                  <a:pt x="792608" y="491785"/>
                </a:lnTo>
                <a:cubicBezTo>
                  <a:pt x="802815" y="491785"/>
                  <a:pt x="811166" y="483434"/>
                  <a:pt x="811166" y="473227"/>
                </a:cubicBezTo>
                <a:cubicBezTo>
                  <a:pt x="811166" y="463020"/>
                  <a:pt x="802815" y="454669"/>
                  <a:pt x="792608" y="454669"/>
                </a:cubicBezTo>
                <a:close/>
                <a:moveTo>
                  <a:pt x="792608" y="389716"/>
                </a:moveTo>
                <a:lnTo>
                  <a:pt x="658806" y="389716"/>
                </a:lnTo>
                <a:cubicBezTo>
                  <a:pt x="648599" y="389716"/>
                  <a:pt x="640248" y="398067"/>
                  <a:pt x="640248" y="408274"/>
                </a:cubicBezTo>
                <a:cubicBezTo>
                  <a:pt x="640248" y="418481"/>
                  <a:pt x="648599" y="426832"/>
                  <a:pt x="658806" y="426832"/>
                </a:cubicBezTo>
                <a:lnTo>
                  <a:pt x="792608" y="426832"/>
                </a:lnTo>
                <a:cubicBezTo>
                  <a:pt x="802815" y="426832"/>
                  <a:pt x="811166" y="418481"/>
                  <a:pt x="811166" y="408274"/>
                </a:cubicBezTo>
                <a:cubicBezTo>
                  <a:pt x="811166" y="398067"/>
                  <a:pt x="802815" y="389716"/>
                  <a:pt x="792608" y="389716"/>
                </a:cubicBezTo>
                <a:close/>
                <a:moveTo>
                  <a:pt x="579192" y="918616"/>
                </a:moveTo>
                <a:lnTo>
                  <a:pt x="445390" y="918616"/>
                </a:lnTo>
                <a:cubicBezTo>
                  <a:pt x="435183" y="918616"/>
                  <a:pt x="426832" y="926968"/>
                  <a:pt x="426832" y="937174"/>
                </a:cubicBezTo>
                <a:cubicBezTo>
                  <a:pt x="426832" y="947381"/>
                  <a:pt x="435183" y="955732"/>
                  <a:pt x="445390" y="955732"/>
                </a:cubicBezTo>
                <a:lnTo>
                  <a:pt x="579192" y="955732"/>
                </a:lnTo>
                <a:cubicBezTo>
                  <a:pt x="589399" y="955732"/>
                  <a:pt x="597750" y="947381"/>
                  <a:pt x="597750" y="937174"/>
                </a:cubicBezTo>
                <a:cubicBezTo>
                  <a:pt x="597750" y="926968"/>
                  <a:pt x="589399" y="918616"/>
                  <a:pt x="579192" y="918616"/>
                </a:cubicBezTo>
                <a:close/>
                <a:moveTo>
                  <a:pt x="152360" y="454669"/>
                </a:moveTo>
                <a:lnTo>
                  <a:pt x="18558" y="454669"/>
                </a:lnTo>
                <a:cubicBezTo>
                  <a:pt x="8351" y="454669"/>
                  <a:pt x="0" y="463020"/>
                  <a:pt x="0" y="473227"/>
                </a:cubicBezTo>
                <a:cubicBezTo>
                  <a:pt x="0" y="483434"/>
                  <a:pt x="8351" y="491785"/>
                  <a:pt x="18558" y="491785"/>
                </a:cubicBezTo>
                <a:lnTo>
                  <a:pt x="152360" y="491785"/>
                </a:lnTo>
                <a:cubicBezTo>
                  <a:pt x="162567" y="491785"/>
                  <a:pt x="170918" y="483434"/>
                  <a:pt x="170918" y="473227"/>
                </a:cubicBezTo>
                <a:cubicBezTo>
                  <a:pt x="170918" y="463020"/>
                  <a:pt x="162567" y="454669"/>
                  <a:pt x="152360" y="454669"/>
                </a:cubicBezTo>
                <a:close/>
                <a:moveTo>
                  <a:pt x="365776" y="649527"/>
                </a:moveTo>
                <a:lnTo>
                  <a:pt x="231974" y="649527"/>
                </a:lnTo>
                <a:cubicBezTo>
                  <a:pt x="221767" y="649527"/>
                  <a:pt x="213416" y="657878"/>
                  <a:pt x="213416" y="668085"/>
                </a:cubicBezTo>
                <a:cubicBezTo>
                  <a:pt x="213416" y="678292"/>
                  <a:pt x="221767" y="686643"/>
                  <a:pt x="231974" y="686643"/>
                </a:cubicBezTo>
                <a:lnTo>
                  <a:pt x="365776" y="686643"/>
                </a:lnTo>
                <a:cubicBezTo>
                  <a:pt x="375983" y="686643"/>
                  <a:pt x="384334" y="678292"/>
                  <a:pt x="384334" y="668085"/>
                </a:cubicBezTo>
                <a:cubicBezTo>
                  <a:pt x="384334" y="657878"/>
                  <a:pt x="375983" y="649527"/>
                  <a:pt x="365776" y="649527"/>
                </a:cubicBezTo>
                <a:close/>
                <a:moveTo>
                  <a:pt x="152360" y="519621"/>
                </a:moveTo>
                <a:lnTo>
                  <a:pt x="18558" y="519621"/>
                </a:lnTo>
                <a:cubicBezTo>
                  <a:pt x="8351" y="519621"/>
                  <a:pt x="0" y="527973"/>
                  <a:pt x="0" y="538179"/>
                </a:cubicBezTo>
                <a:cubicBezTo>
                  <a:pt x="0" y="548386"/>
                  <a:pt x="8351" y="556737"/>
                  <a:pt x="18558" y="556737"/>
                </a:cubicBezTo>
                <a:lnTo>
                  <a:pt x="152360" y="556737"/>
                </a:lnTo>
                <a:cubicBezTo>
                  <a:pt x="162567" y="556737"/>
                  <a:pt x="170918" y="548386"/>
                  <a:pt x="170918" y="538179"/>
                </a:cubicBezTo>
                <a:cubicBezTo>
                  <a:pt x="170918" y="527973"/>
                  <a:pt x="162567" y="519621"/>
                  <a:pt x="152360" y="519621"/>
                </a:cubicBezTo>
                <a:close/>
                <a:moveTo>
                  <a:pt x="365776" y="129905"/>
                </a:moveTo>
                <a:lnTo>
                  <a:pt x="231974" y="129905"/>
                </a:lnTo>
                <a:cubicBezTo>
                  <a:pt x="221767" y="129905"/>
                  <a:pt x="213416" y="138256"/>
                  <a:pt x="213416" y="148463"/>
                </a:cubicBezTo>
                <a:cubicBezTo>
                  <a:pt x="213416" y="158670"/>
                  <a:pt x="221767" y="167021"/>
                  <a:pt x="231974" y="167021"/>
                </a:cubicBezTo>
                <a:lnTo>
                  <a:pt x="365776" y="167021"/>
                </a:lnTo>
                <a:cubicBezTo>
                  <a:pt x="375983" y="167021"/>
                  <a:pt x="384334" y="158670"/>
                  <a:pt x="384334" y="148463"/>
                </a:cubicBezTo>
                <a:cubicBezTo>
                  <a:pt x="384334" y="138256"/>
                  <a:pt x="375983" y="129905"/>
                  <a:pt x="365776" y="129905"/>
                </a:cubicBezTo>
                <a:close/>
                <a:moveTo>
                  <a:pt x="1725885" y="760874"/>
                </a:moveTo>
                <a:lnTo>
                  <a:pt x="1859687" y="760874"/>
                </a:lnTo>
                <a:cubicBezTo>
                  <a:pt x="1869894" y="760874"/>
                  <a:pt x="1878245" y="752523"/>
                  <a:pt x="1878245" y="742316"/>
                </a:cubicBezTo>
                <a:cubicBezTo>
                  <a:pt x="1878245" y="732110"/>
                  <a:pt x="1869894" y="723758"/>
                  <a:pt x="1859687" y="723758"/>
                </a:cubicBezTo>
                <a:lnTo>
                  <a:pt x="1725885" y="723758"/>
                </a:lnTo>
                <a:cubicBezTo>
                  <a:pt x="1715678" y="723758"/>
                  <a:pt x="1707327" y="732110"/>
                  <a:pt x="1707327" y="742316"/>
                </a:cubicBezTo>
                <a:cubicBezTo>
                  <a:pt x="1707327" y="752523"/>
                  <a:pt x="1715678" y="760874"/>
                  <a:pt x="1725885" y="760874"/>
                </a:cubicBezTo>
                <a:close/>
                <a:moveTo>
                  <a:pt x="365776" y="584574"/>
                </a:moveTo>
                <a:lnTo>
                  <a:pt x="231974" y="584574"/>
                </a:lnTo>
                <a:cubicBezTo>
                  <a:pt x="221767" y="584574"/>
                  <a:pt x="213416" y="592925"/>
                  <a:pt x="213416" y="603132"/>
                </a:cubicBezTo>
                <a:cubicBezTo>
                  <a:pt x="213416" y="613339"/>
                  <a:pt x="221767" y="621690"/>
                  <a:pt x="231974" y="621690"/>
                </a:cubicBezTo>
                <a:lnTo>
                  <a:pt x="365776" y="621690"/>
                </a:lnTo>
                <a:cubicBezTo>
                  <a:pt x="375983" y="621690"/>
                  <a:pt x="384334" y="613339"/>
                  <a:pt x="384334" y="603132"/>
                </a:cubicBezTo>
                <a:cubicBezTo>
                  <a:pt x="384334" y="592925"/>
                  <a:pt x="375983" y="584574"/>
                  <a:pt x="365776" y="584574"/>
                </a:cubicBezTo>
                <a:close/>
                <a:moveTo>
                  <a:pt x="152360" y="584574"/>
                </a:moveTo>
                <a:lnTo>
                  <a:pt x="18558" y="584574"/>
                </a:lnTo>
                <a:cubicBezTo>
                  <a:pt x="8351" y="584574"/>
                  <a:pt x="0" y="592925"/>
                  <a:pt x="0" y="603132"/>
                </a:cubicBezTo>
                <a:cubicBezTo>
                  <a:pt x="0" y="613339"/>
                  <a:pt x="8351" y="621690"/>
                  <a:pt x="18558" y="621690"/>
                </a:cubicBezTo>
                <a:lnTo>
                  <a:pt x="152360" y="621690"/>
                </a:lnTo>
                <a:cubicBezTo>
                  <a:pt x="162567" y="621690"/>
                  <a:pt x="170918" y="613339"/>
                  <a:pt x="170918" y="603132"/>
                </a:cubicBezTo>
                <a:cubicBezTo>
                  <a:pt x="170918" y="592925"/>
                  <a:pt x="162567" y="584574"/>
                  <a:pt x="152360" y="584574"/>
                </a:cubicBezTo>
                <a:close/>
                <a:moveTo>
                  <a:pt x="365776" y="259811"/>
                </a:moveTo>
                <a:lnTo>
                  <a:pt x="231974" y="259811"/>
                </a:lnTo>
                <a:cubicBezTo>
                  <a:pt x="221767" y="259811"/>
                  <a:pt x="213416" y="268162"/>
                  <a:pt x="213416" y="278369"/>
                </a:cubicBezTo>
                <a:cubicBezTo>
                  <a:pt x="213416" y="288575"/>
                  <a:pt x="221767" y="296927"/>
                  <a:pt x="231974" y="296927"/>
                </a:cubicBezTo>
                <a:lnTo>
                  <a:pt x="365776" y="296927"/>
                </a:lnTo>
                <a:cubicBezTo>
                  <a:pt x="375983" y="296927"/>
                  <a:pt x="384334" y="288575"/>
                  <a:pt x="384334" y="278369"/>
                </a:cubicBezTo>
                <a:cubicBezTo>
                  <a:pt x="384334" y="268162"/>
                  <a:pt x="375983" y="259811"/>
                  <a:pt x="365776" y="259811"/>
                </a:cubicBezTo>
                <a:close/>
                <a:moveTo>
                  <a:pt x="365776" y="324763"/>
                </a:moveTo>
                <a:lnTo>
                  <a:pt x="231974" y="324763"/>
                </a:lnTo>
                <a:cubicBezTo>
                  <a:pt x="221767" y="324763"/>
                  <a:pt x="213416" y="333114"/>
                  <a:pt x="213416" y="343321"/>
                </a:cubicBezTo>
                <a:cubicBezTo>
                  <a:pt x="213416" y="353528"/>
                  <a:pt x="221767" y="361879"/>
                  <a:pt x="231974" y="361879"/>
                </a:cubicBezTo>
                <a:lnTo>
                  <a:pt x="365776" y="361879"/>
                </a:lnTo>
                <a:cubicBezTo>
                  <a:pt x="375983" y="361879"/>
                  <a:pt x="384334" y="353528"/>
                  <a:pt x="384334" y="343321"/>
                </a:cubicBezTo>
                <a:cubicBezTo>
                  <a:pt x="384334" y="333114"/>
                  <a:pt x="375983" y="324763"/>
                  <a:pt x="365776" y="324763"/>
                </a:cubicBezTo>
                <a:close/>
                <a:moveTo>
                  <a:pt x="365776" y="194858"/>
                </a:moveTo>
                <a:lnTo>
                  <a:pt x="231974" y="194858"/>
                </a:lnTo>
                <a:cubicBezTo>
                  <a:pt x="221767" y="194858"/>
                  <a:pt x="213416" y="203209"/>
                  <a:pt x="213416" y="213416"/>
                </a:cubicBezTo>
                <a:cubicBezTo>
                  <a:pt x="213416" y="223623"/>
                  <a:pt x="221767" y="231974"/>
                  <a:pt x="231974" y="231974"/>
                </a:cubicBezTo>
                <a:lnTo>
                  <a:pt x="365776" y="231974"/>
                </a:lnTo>
                <a:cubicBezTo>
                  <a:pt x="375983" y="231974"/>
                  <a:pt x="384334" y="223623"/>
                  <a:pt x="384334" y="213416"/>
                </a:cubicBezTo>
                <a:cubicBezTo>
                  <a:pt x="384334" y="203209"/>
                  <a:pt x="375983" y="194858"/>
                  <a:pt x="365776" y="194858"/>
                </a:cubicBezTo>
                <a:close/>
                <a:moveTo>
                  <a:pt x="365776" y="389716"/>
                </a:moveTo>
                <a:lnTo>
                  <a:pt x="231974" y="389716"/>
                </a:lnTo>
                <a:cubicBezTo>
                  <a:pt x="221767" y="389716"/>
                  <a:pt x="213416" y="398067"/>
                  <a:pt x="213416" y="408274"/>
                </a:cubicBezTo>
                <a:cubicBezTo>
                  <a:pt x="213416" y="418481"/>
                  <a:pt x="221767" y="426832"/>
                  <a:pt x="231974" y="426832"/>
                </a:cubicBezTo>
                <a:lnTo>
                  <a:pt x="365776" y="426832"/>
                </a:lnTo>
                <a:cubicBezTo>
                  <a:pt x="375983" y="426832"/>
                  <a:pt x="384334" y="418481"/>
                  <a:pt x="384334" y="408274"/>
                </a:cubicBezTo>
                <a:cubicBezTo>
                  <a:pt x="384334" y="398067"/>
                  <a:pt x="375983" y="389716"/>
                  <a:pt x="365776" y="389716"/>
                </a:cubicBezTo>
                <a:close/>
                <a:moveTo>
                  <a:pt x="365776" y="454669"/>
                </a:moveTo>
                <a:lnTo>
                  <a:pt x="231974" y="454669"/>
                </a:lnTo>
                <a:cubicBezTo>
                  <a:pt x="221767" y="454669"/>
                  <a:pt x="213416" y="463020"/>
                  <a:pt x="213416" y="473227"/>
                </a:cubicBezTo>
                <a:cubicBezTo>
                  <a:pt x="213416" y="483434"/>
                  <a:pt x="221767" y="491785"/>
                  <a:pt x="231974" y="491785"/>
                </a:cubicBezTo>
                <a:lnTo>
                  <a:pt x="365776" y="491785"/>
                </a:lnTo>
                <a:cubicBezTo>
                  <a:pt x="375983" y="491785"/>
                  <a:pt x="384334" y="483434"/>
                  <a:pt x="384334" y="473227"/>
                </a:cubicBezTo>
                <a:cubicBezTo>
                  <a:pt x="384334" y="463020"/>
                  <a:pt x="375983" y="454669"/>
                  <a:pt x="365776" y="454669"/>
                </a:cubicBezTo>
                <a:close/>
                <a:moveTo>
                  <a:pt x="365776" y="519621"/>
                </a:moveTo>
                <a:lnTo>
                  <a:pt x="231974" y="519621"/>
                </a:lnTo>
                <a:cubicBezTo>
                  <a:pt x="221767" y="519621"/>
                  <a:pt x="213416" y="527973"/>
                  <a:pt x="213416" y="538179"/>
                </a:cubicBezTo>
                <a:cubicBezTo>
                  <a:pt x="213416" y="548386"/>
                  <a:pt x="221767" y="556737"/>
                  <a:pt x="231974" y="556737"/>
                </a:cubicBezTo>
                <a:lnTo>
                  <a:pt x="365776" y="556737"/>
                </a:lnTo>
                <a:cubicBezTo>
                  <a:pt x="375983" y="556737"/>
                  <a:pt x="384334" y="548386"/>
                  <a:pt x="384334" y="538179"/>
                </a:cubicBezTo>
                <a:cubicBezTo>
                  <a:pt x="384334" y="527973"/>
                  <a:pt x="375983" y="519621"/>
                  <a:pt x="365776" y="519621"/>
                </a:cubicBezTo>
                <a:close/>
                <a:moveTo>
                  <a:pt x="152360" y="649527"/>
                </a:moveTo>
                <a:lnTo>
                  <a:pt x="18558" y="649527"/>
                </a:lnTo>
                <a:cubicBezTo>
                  <a:pt x="8351" y="649527"/>
                  <a:pt x="0" y="657878"/>
                  <a:pt x="0" y="668085"/>
                </a:cubicBezTo>
                <a:cubicBezTo>
                  <a:pt x="0" y="678292"/>
                  <a:pt x="8351" y="686643"/>
                  <a:pt x="18558" y="686643"/>
                </a:cubicBezTo>
                <a:lnTo>
                  <a:pt x="152360" y="686643"/>
                </a:lnTo>
                <a:cubicBezTo>
                  <a:pt x="162567" y="686643"/>
                  <a:pt x="170918" y="678292"/>
                  <a:pt x="170918" y="668085"/>
                </a:cubicBezTo>
                <a:cubicBezTo>
                  <a:pt x="170918" y="657878"/>
                  <a:pt x="162567" y="649527"/>
                  <a:pt x="152360" y="649527"/>
                </a:cubicBezTo>
                <a:close/>
                <a:moveTo>
                  <a:pt x="1646271" y="454669"/>
                </a:moveTo>
                <a:lnTo>
                  <a:pt x="1512469" y="454669"/>
                </a:lnTo>
                <a:cubicBezTo>
                  <a:pt x="1502262" y="454669"/>
                  <a:pt x="1493911" y="463020"/>
                  <a:pt x="1493911" y="473227"/>
                </a:cubicBezTo>
                <a:cubicBezTo>
                  <a:pt x="1493911" y="483434"/>
                  <a:pt x="1502262" y="491785"/>
                  <a:pt x="1512469" y="491785"/>
                </a:cubicBezTo>
                <a:lnTo>
                  <a:pt x="1646271" y="491785"/>
                </a:lnTo>
                <a:cubicBezTo>
                  <a:pt x="1656478" y="491785"/>
                  <a:pt x="1664829" y="483434"/>
                  <a:pt x="1664829" y="473227"/>
                </a:cubicBezTo>
                <a:cubicBezTo>
                  <a:pt x="1664829" y="463020"/>
                  <a:pt x="1656478" y="454669"/>
                  <a:pt x="1646271" y="454669"/>
                </a:cubicBezTo>
                <a:close/>
                <a:moveTo>
                  <a:pt x="1646271" y="324763"/>
                </a:moveTo>
                <a:lnTo>
                  <a:pt x="1512469" y="324763"/>
                </a:lnTo>
                <a:cubicBezTo>
                  <a:pt x="1502262" y="324763"/>
                  <a:pt x="1493911" y="333114"/>
                  <a:pt x="1493911" y="343321"/>
                </a:cubicBezTo>
                <a:cubicBezTo>
                  <a:pt x="1493911" y="353528"/>
                  <a:pt x="1502262" y="361879"/>
                  <a:pt x="1512469" y="361879"/>
                </a:cubicBezTo>
                <a:lnTo>
                  <a:pt x="1646271" y="361879"/>
                </a:lnTo>
                <a:cubicBezTo>
                  <a:pt x="1656478" y="361879"/>
                  <a:pt x="1664829" y="353528"/>
                  <a:pt x="1664829" y="343321"/>
                </a:cubicBezTo>
                <a:cubicBezTo>
                  <a:pt x="1664829" y="333114"/>
                  <a:pt x="1656478" y="324763"/>
                  <a:pt x="1646271" y="324763"/>
                </a:cubicBezTo>
                <a:close/>
                <a:moveTo>
                  <a:pt x="1646271" y="519621"/>
                </a:moveTo>
                <a:lnTo>
                  <a:pt x="1512469" y="519621"/>
                </a:lnTo>
                <a:cubicBezTo>
                  <a:pt x="1502262" y="519621"/>
                  <a:pt x="1493911" y="527973"/>
                  <a:pt x="1493911" y="538179"/>
                </a:cubicBezTo>
                <a:cubicBezTo>
                  <a:pt x="1493911" y="548386"/>
                  <a:pt x="1502262" y="556737"/>
                  <a:pt x="1512469" y="556737"/>
                </a:cubicBezTo>
                <a:lnTo>
                  <a:pt x="1646271" y="556737"/>
                </a:lnTo>
                <a:cubicBezTo>
                  <a:pt x="1656478" y="556737"/>
                  <a:pt x="1664829" y="548386"/>
                  <a:pt x="1664829" y="538179"/>
                </a:cubicBezTo>
                <a:cubicBezTo>
                  <a:pt x="1664829" y="527973"/>
                  <a:pt x="1656478" y="519621"/>
                  <a:pt x="1646271" y="519621"/>
                </a:cubicBezTo>
                <a:close/>
                <a:moveTo>
                  <a:pt x="1432856" y="649527"/>
                </a:moveTo>
                <a:lnTo>
                  <a:pt x="1299053" y="649527"/>
                </a:lnTo>
                <a:cubicBezTo>
                  <a:pt x="1288846" y="649527"/>
                  <a:pt x="1280495" y="657878"/>
                  <a:pt x="1280495" y="668085"/>
                </a:cubicBezTo>
                <a:cubicBezTo>
                  <a:pt x="1280495" y="678292"/>
                  <a:pt x="1288846" y="686643"/>
                  <a:pt x="1299053" y="686643"/>
                </a:cubicBezTo>
                <a:lnTo>
                  <a:pt x="1432856" y="686643"/>
                </a:lnTo>
                <a:cubicBezTo>
                  <a:pt x="1443062" y="686643"/>
                  <a:pt x="1451413" y="678292"/>
                  <a:pt x="1451413" y="668085"/>
                </a:cubicBezTo>
                <a:cubicBezTo>
                  <a:pt x="1451413" y="657878"/>
                  <a:pt x="1443062" y="649527"/>
                  <a:pt x="1432856" y="649527"/>
                </a:cubicBezTo>
                <a:close/>
                <a:moveTo>
                  <a:pt x="1432856" y="584574"/>
                </a:moveTo>
                <a:lnTo>
                  <a:pt x="1299053" y="584574"/>
                </a:lnTo>
                <a:cubicBezTo>
                  <a:pt x="1288846" y="584574"/>
                  <a:pt x="1280495" y="592925"/>
                  <a:pt x="1280495" y="603132"/>
                </a:cubicBezTo>
                <a:cubicBezTo>
                  <a:pt x="1280495" y="613339"/>
                  <a:pt x="1288846" y="621690"/>
                  <a:pt x="1299053" y="621690"/>
                </a:cubicBezTo>
                <a:lnTo>
                  <a:pt x="1432856" y="621690"/>
                </a:lnTo>
                <a:cubicBezTo>
                  <a:pt x="1443062" y="621690"/>
                  <a:pt x="1451413" y="613339"/>
                  <a:pt x="1451413" y="603132"/>
                </a:cubicBezTo>
                <a:cubicBezTo>
                  <a:pt x="1451413" y="592925"/>
                  <a:pt x="1443062" y="584574"/>
                  <a:pt x="1432856" y="584574"/>
                </a:cubicBezTo>
                <a:close/>
                <a:moveTo>
                  <a:pt x="1646271" y="584574"/>
                </a:moveTo>
                <a:lnTo>
                  <a:pt x="1512469" y="584574"/>
                </a:lnTo>
                <a:cubicBezTo>
                  <a:pt x="1502262" y="584574"/>
                  <a:pt x="1493911" y="592925"/>
                  <a:pt x="1493911" y="603132"/>
                </a:cubicBezTo>
                <a:cubicBezTo>
                  <a:pt x="1493911" y="613339"/>
                  <a:pt x="1502262" y="621690"/>
                  <a:pt x="1512469" y="621690"/>
                </a:cubicBezTo>
                <a:lnTo>
                  <a:pt x="1646271" y="621690"/>
                </a:lnTo>
                <a:cubicBezTo>
                  <a:pt x="1656478" y="621690"/>
                  <a:pt x="1664829" y="613339"/>
                  <a:pt x="1664829" y="603132"/>
                </a:cubicBezTo>
                <a:cubicBezTo>
                  <a:pt x="1664829" y="592925"/>
                  <a:pt x="1656478" y="584574"/>
                  <a:pt x="1646271" y="584574"/>
                </a:cubicBezTo>
                <a:close/>
                <a:moveTo>
                  <a:pt x="1646271" y="649527"/>
                </a:moveTo>
                <a:lnTo>
                  <a:pt x="1512469" y="649527"/>
                </a:lnTo>
                <a:cubicBezTo>
                  <a:pt x="1502262" y="649527"/>
                  <a:pt x="1493911" y="657878"/>
                  <a:pt x="1493911" y="668085"/>
                </a:cubicBezTo>
                <a:cubicBezTo>
                  <a:pt x="1493911" y="678292"/>
                  <a:pt x="1502262" y="686643"/>
                  <a:pt x="1512469" y="686643"/>
                </a:cubicBezTo>
                <a:lnTo>
                  <a:pt x="1646271" y="686643"/>
                </a:lnTo>
                <a:cubicBezTo>
                  <a:pt x="1656478" y="686643"/>
                  <a:pt x="1664829" y="678292"/>
                  <a:pt x="1664829" y="668085"/>
                </a:cubicBezTo>
                <a:cubicBezTo>
                  <a:pt x="1664829" y="657878"/>
                  <a:pt x="1656478" y="649527"/>
                  <a:pt x="1646271" y="649527"/>
                </a:cubicBezTo>
                <a:close/>
                <a:moveTo>
                  <a:pt x="1646271" y="389716"/>
                </a:moveTo>
                <a:lnTo>
                  <a:pt x="1512469" y="389716"/>
                </a:lnTo>
                <a:cubicBezTo>
                  <a:pt x="1502262" y="389716"/>
                  <a:pt x="1493911" y="398067"/>
                  <a:pt x="1493911" y="408274"/>
                </a:cubicBezTo>
                <a:cubicBezTo>
                  <a:pt x="1493911" y="418481"/>
                  <a:pt x="1502262" y="426832"/>
                  <a:pt x="1512469" y="426832"/>
                </a:cubicBezTo>
                <a:lnTo>
                  <a:pt x="1646271" y="426832"/>
                </a:lnTo>
                <a:cubicBezTo>
                  <a:pt x="1656478" y="426832"/>
                  <a:pt x="1664829" y="418481"/>
                  <a:pt x="1664829" y="408274"/>
                </a:cubicBezTo>
                <a:cubicBezTo>
                  <a:pt x="1664829" y="398067"/>
                  <a:pt x="1656478" y="389716"/>
                  <a:pt x="1646271" y="389716"/>
                </a:cubicBezTo>
                <a:close/>
                <a:moveTo>
                  <a:pt x="1859687" y="853664"/>
                </a:moveTo>
                <a:lnTo>
                  <a:pt x="1725885" y="853664"/>
                </a:lnTo>
                <a:cubicBezTo>
                  <a:pt x="1715678" y="853664"/>
                  <a:pt x="1707327" y="862015"/>
                  <a:pt x="1707327" y="872222"/>
                </a:cubicBezTo>
                <a:cubicBezTo>
                  <a:pt x="1707327" y="882429"/>
                  <a:pt x="1715678" y="890780"/>
                  <a:pt x="1725885" y="890780"/>
                </a:cubicBezTo>
                <a:lnTo>
                  <a:pt x="1859687" y="890780"/>
                </a:lnTo>
                <a:cubicBezTo>
                  <a:pt x="1869894" y="890780"/>
                  <a:pt x="1878245" y="882429"/>
                  <a:pt x="1878245" y="872222"/>
                </a:cubicBezTo>
                <a:cubicBezTo>
                  <a:pt x="1878245" y="862015"/>
                  <a:pt x="1869894" y="853664"/>
                  <a:pt x="1859687" y="853664"/>
                </a:cubicBezTo>
                <a:close/>
                <a:moveTo>
                  <a:pt x="1646271" y="259811"/>
                </a:moveTo>
                <a:lnTo>
                  <a:pt x="1512469" y="259811"/>
                </a:lnTo>
                <a:cubicBezTo>
                  <a:pt x="1502262" y="259811"/>
                  <a:pt x="1493911" y="268162"/>
                  <a:pt x="1493911" y="278369"/>
                </a:cubicBezTo>
                <a:cubicBezTo>
                  <a:pt x="1493911" y="288575"/>
                  <a:pt x="1502262" y="296927"/>
                  <a:pt x="1512469" y="296927"/>
                </a:cubicBezTo>
                <a:lnTo>
                  <a:pt x="1646271" y="296927"/>
                </a:lnTo>
                <a:cubicBezTo>
                  <a:pt x="1656478" y="296927"/>
                  <a:pt x="1664829" y="288575"/>
                  <a:pt x="1664829" y="278369"/>
                </a:cubicBezTo>
                <a:cubicBezTo>
                  <a:pt x="1664829" y="268162"/>
                  <a:pt x="1656478" y="259811"/>
                  <a:pt x="1646271" y="259811"/>
                </a:cubicBezTo>
                <a:close/>
                <a:moveTo>
                  <a:pt x="1859687" y="918616"/>
                </a:moveTo>
                <a:lnTo>
                  <a:pt x="1725885" y="918616"/>
                </a:lnTo>
                <a:cubicBezTo>
                  <a:pt x="1715678" y="918616"/>
                  <a:pt x="1707327" y="926968"/>
                  <a:pt x="1707327" y="937174"/>
                </a:cubicBezTo>
                <a:cubicBezTo>
                  <a:pt x="1707327" y="947381"/>
                  <a:pt x="1715678" y="955732"/>
                  <a:pt x="1725885" y="955732"/>
                </a:cubicBezTo>
                <a:lnTo>
                  <a:pt x="1859687" y="955732"/>
                </a:lnTo>
                <a:cubicBezTo>
                  <a:pt x="1869894" y="955732"/>
                  <a:pt x="1878245" y="947381"/>
                  <a:pt x="1878245" y="937174"/>
                </a:cubicBezTo>
                <a:cubicBezTo>
                  <a:pt x="1878245" y="926968"/>
                  <a:pt x="1869894" y="918616"/>
                  <a:pt x="1859687" y="918616"/>
                </a:cubicBezTo>
                <a:close/>
                <a:moveTo>
                  <a:pt x="1859687" y="788711"/>
                </a:moveTo>
                <a:lnTo>
                  <a:pt x="1725885" y="788711"/>
                </a:lnTo>
                <a:cubicBezTo>
                  <a:pt x="1715678" y="788711"/>
                  <a:pt x="1707327" y="797062"/>
                  <a:pt x="1707327" y="807269"/>
                </a:cubicBezTo>
                <a:cubicBezTo>
                  <a:pt x="1707327" y="817476"/>
                  <a:pt x="1715678" y="825827"/>
                  <a:pt x="1725885" y="825827"/>
                </a:cubicBezTo>
                <a:lnTo>
                  <a:pt x="1859687" y="825827"/>
                </a:lnTo>
                <a:cubicBezTo>
                  <a:pt x="1869894" y="825827"/>
                  <a:pt x="1878245" y="817476"/>
                  <a:pt x="1878245" y="807269"/>
                </a:cubicBezTo>
                <a:cubicBezTo>
                  <a:pt x="1878245" y="797062"/>
                  <a:pt x="1869894" y="788711"/>
                  <a:pt x="1859687" y="788711"/>
                </a:cubicBezTo>
                <a:close/>
                <a:moveTo>
                  <a:pt x="1859687" y="983569"/>
                </a:moveTo>
                <a:lnTo>
                  <a:pt x="1725885" y="983569"/>
                </a:lnTo>
                <a:cubicBezTo>
                  <a:pt x="1715678" y="983569"/>
                  <a:pt x="1707327" y="991920"/>
                  <a:pt x="1707327" y="1002127"/>
                </a:cubicBezTo>
                <a:cubicBezTo>
                  <a:pt x="1707327" y="1012334"/>
                  <a:pt x="1715678" y="1020685"/>
                  <a:pt x="1725885" y="1020685"/>
                </a:cubicBezTo>
                <a:lnTo>
                  <a:pt x="1859687" y="1020685"/>
                </a:lnTo>
                <a:cubicBezTo>
                  <a:pt x="1869894" y="1020685"/>
                  <a:pt x="1878245" y="1012334"/>
                  <a:pt x="1878245" y="1002127"/>
                </a:cubicBezTo>
                <a:cubicBezTo>
                  <a:pt x="1878245" y="991920"/>
                  <a:pt x="1869894" y="983569"/>
                  <a:pt x="1859687" y="983569"/>
                </a:cubicBezTo>
                <a:close/>
                <a:moveTo>
                  <a:pt x="1646271" y="194858"/>
                </a:moveTo>
                <a:lnTo>
                  <a:pt x="1512469" y="194858"/>
                </a:lnTo>
                <a:cubicBezTo>
                  <a:pt x="1502262" y="194858"/>
                  <a:pt x="1493911" y="203209"/>
                  <a:pt x="1493911" y="213416"/>
                </a:cubicBezTo>
                <a:cubicBezTo>
                  <a:pt x="1493911" y="223623"/>
                  <a:pt x="1502262" y="231974"/>
                  <a:pt x="1512469" y="231974"/>
                </a:cubicBezTo>
                <a:lnTo>
                  <a:pt x="1646271" y="231974"/>
                </a:lnTo>
                <a:cubicBezTo>
                  <a:pt x="1656478" y="231974"/>
                  <a:pt x="1664829" y="223623"/>
                  <a:pt x="1664829" y="213416"/>
                </a:cubicBezTo>
                <a:cubicBezTo>
                  <a:pt x="1664829" y="203209"/>
                  <a:pt x="1656478" y="194858"/>
                  <a:pt x="1646271" y="194858"/>
                </a:cubicBezTo>
                <a:close/>
                <a:moveTo>
                  <a:pt x="1219440" y="983569"/>
                </a:moveTo>
                <a:lnTo>
                  <a:pt x="1085637" y="983569"/>
                </a:lnTo>
                <a:cubicBezTo>
                  <a:pt x="1075430" y="983569"/>
                  <a:pt x="1067079" y="991920"/>
                  <a:pt x="1067079" y="1002127"/>
                </a:cubicBezTo>
                <a:cubicBezTo>
                  <a:pt x="1067079" y="1012334"/>
                  <a:pt x="1075430" y="1020685"/>
                  <a:pt x="1085637" y="1020685"/>
                </a:cubicBezTo>
                <a:lnTo>
                  <a:pt x="1219440" y="1020685"/>
                </a:lnTo>
                <a:cubicBezTo>
                  <a:pt x="1229647" y="1020685"/>
                  <a:pt x="1237998" y="1012334"/>
                  <a:pt x="1237998" y="1002127"/>
                </a:cubicBezTo>
                <a:cubicBezTo>
                  <a:pt x="1237998" y="991920"/>
                  <a:pt x="1229647" y="983569"/>
                  <a:pt x="1219440" y="983569"/>
                </a:cubicBezTo>
                <a:close/>
                <a:moveTo>
                  <a:pt x="1006024" y="853664"/>
                </a:moveTo>
                <a:lnTo>
                  <a:pt x="872221" y="853664"/>
                </a:lnTo>
                <a:cubicBezTo>
                  <a:pt x="862015" y="853664"/>
                  <a:pt x="853663" y="862015"/>
                  <a:pt x="853663" y="872222"/>
                </a:cubicBezTo>
                <a:cubicBezTo>
                  <a:pt x="853663" y="882429"/>
                  <a:pt x="862015" y="890780"/>
                  <a:pt x="872221" y="890780"/>
                </a:cubicBezTo>
                <a:lnTo>
                  <a:pt x="1006024" y="890780"/>
                </a:lnTo>
                <a:cubicBezTo>
                  <a:pt x="1016231" y="890780"/>
                  <a:pt x="1024582" y="882429"/>
                  <a:pt x="1024582" y="872222"/>
                </a:cubicBezTo>
                <a:cubicBezTo>
                  <a:pt x="1024582" y="862015"/>
                  <a:pt x="1016231" y="853664"/>
                  <a:pt x="1006024" y="853664"/>
                </a:cubicBezTo>
                <a:close/>
                <a:moveTo>
                  <a:pt x="1006024" y="788711"/>
                </a:moveTo>
                <a:lnTo>
                  <a:pt x="872221" y="788711"/>
                </a:lnTo>
                <a:cubicBezTo>
                  <a:pt x="862015" y="788711"/>
                  <a:pt x="853663" y="797062"/>
                  <a:pt x="853663" y="807269"/>
                </a:cubicBezTo>
                <a:cubicBezTo>
                  <a:pt x="853663" y="817476"/>
                  <a:pt x="862015" y="825827"/>
                  <a:pt x="872221" y="825827"/>
                </a:cubicBezTo>
                <a:lnTo>
                  <a:pt x="1006024" y="825827"/>
                </a:lnTo>
                <a:cubicBezTo>
                  <a:pt x="1016231" y="825827"/>
                  <a:pt x="1024582" y="817476"/>
                  <a:pt x="1024582" y="807269"/>
                </a:cubicBezTo>
                <a:cubicBezTo>
                  <a:pt x="1024582" y="797062"/>
                  <a:pt x="1016231" y="788711"/>
                  <a:pt x="1006024" y="788711"/>
                </a:cubicBezTo>
                <a:close/>
                <a:moveTo>
                  <a:pt x="1006024" y="918616"/>
                </a:moveTo>
                <a:lnTo>
                  <a:pt x="872221" y="918616"/>
                </a:lnTo>
                <a:cubicBezTo>
                  <a:pt x="862015" y="918616"/>
                  <a:pt x="853663" y="926968"/>
                  <a:pt x="853663" y="937174"/>
                </a:cubicBezTo>
                <a:cubicBezTo>
                  <a:pt x="853663" y="947381"/>
                  <a:pt x="862015" y="955732"/>
                  <a:pt x="872221" y="955732"/>
                </a:cubicBezTo>
                <a:lnTo>
                  <a:pt x="1006024" y="955732"/>
                </a:lnTo>
                <a:cubicBezTo>
                  <a:pt x="1016231" y="955732"/>
                  <a:pt x="1024582" y="947381"/>
                  <a:pt x="1024582" y="937174"/>
                </a:cubicBezTo>
                <a:cubicBezTo>
                  <a:pt x="1024582" y="926968"/>
                  <a:pt x="1016231" y="918616"/>
                  <a:pt x="1006024" y="918616"/>
                </a:cubicBezTo>
                <a:close/>
                <a:moveTo>
                  <a:pt x="1006024" y="1113475"/>
                </a:moveTo>
                <a:lnTo>
                  <a:pt x="872221" y="1113475"/>
                </a:lnTo>
                <a:cubicBezTo>
                  <a:pt x="862015" y="1113475"/>
                  <a:pt x="853663" y="1121826"/>
                  <a:pt x="853663" y="1132032"/>
                </a:cubicBezTo>
                <a:cubicBezTo>
                  <a:pt x="853663" y="1142239"/>
                  <a:pt x="862015" y="1150590"/>
                  <a:pt x="872221" y="1150590"/>
                </a:cubicBezTo>
                <a:lnTo>
                  <a:pt x="1006024" y="1150590"/>
                </a:lnTo>
                <a:cubicBezTo>
                  <a:pt x="1016231" y="1150590"/>
                  <a:pt x="1024582" y="1142239"/>
                  <a:pt x="1024582" y="1132032"/>
                </a:cubicBezTo>
                <a:cubicBezTo>
                  <a:pt x="1024582" y="1121826"/>
                  <a:pt x="1016231" y="1113475"/>
                  <a:pt x="1006024" y="1113475"/>
                </a:cubicBezTo>
                <a:close/>
                <a:moveTo>
                  <a:pt x="1006024" y="983569"/>
                </a:moveTo>
                <a:lnTo>
                  <a:pt x="872221" y="983569"/>
                </a:lnTo>
                <a:cubicBezTo>
                  <a:pt x="862015" y="983569"/>
                  <a:pt x="853663" y="991920"/>
                  <a:pt x="853663" y="1002127"/>
                </a:cubicBezTo>
                <a:cubicBezTo>
                  <a:pt x="853663" y="1012334"/>
                  <a:pt x="862015" y="1020685"/>
                  <a:pt x="872221" y="1020685"/>
                </a:cubicBezTo>
                <a:lnTo>
                  <a:pt x="1006024" y="1020685"/>
                </a:lnTo>
                <a:cubicBezTo>
                  <a:pt x="1016231" y="1020685"/>
                  <a:pt x="1024582" y="1012334"/>
                  <a:pt x="1024582" y="1002127"/>
                </a:cubicBezTo>
                <a:cubicBezTo>
                  <a:pt x="1024582" y="991920"/>
                  <a:pt x="1016231" y="983569"/>
                  <a:pt x="1006024" y="983569"/>
                </a:cubicBezTo>
                <a:close/>
                <a:moveTo>
                  <a:pt x="1006024" y="723758"/>
                </a:moveTo>
                <a:lnTo>
                  <a:pt x="872221" y="723758"/>
                </a:lnTo>
                <a:cubicBezTo>
                  <a:pt x="862015" y="723758"/>
                  <a:pt x="853663" y="732110"/>
                  <a:pt x="853663" y="742316"/>
                </a:cubicBezTo>
                <a:cubicBezTo>
                  <a:pt x="853663" y="752523"/>
                  <a:pt x="862015" y="760874"/>
                  <a:pt x="872221" y="760874"/>
                </a:cubicBezTo>
                <a:lnTo>
                  <a:pt x="1006024" y="760874"/>
                </a:lnTo>
                <a:cubicBezTo>
                  <a:pt x="1016231" y="760874"/>
                  <a:pt x="1024582" y="752523"/>
                  <a:pt x="1024582" y="742316"/>
                </a:cubicBezTo>
                <a:cubicBezTo>
                  <a:pt x="1024582" y="732110"/>
                  <a:pt x="1016231" y="723758"/>
                  <a:pt x="1006024" y="723758"/>
                </a:cubicBezTo>
                <a:close/>
                <a:moveTo>
                  <a:pt x="1219440" y="723758"/>
                </a:moveTo>
                <a:lnTo>
                  <a:pt x="1085637" y="723758"/>
                </a:lnTo>
                <a:cubicBezTo>
                  <a:pt x="1075430" y="723758"/>
                  <a:pt x="1067079" y="732110"/>
                  <a:pt x="1067079" y="742316"/>
                </a:cubicBezTo>
                <a:cubicBezTo>
                  <a:pt x="1067079" y="752523"/>
                  <a:pt x="1075430" y="760874"/>
                  <a:pt x="1085637" y="760874"/>
                </a:cubicBezTo>
                <a:lnTo>
                  <a:pt x="1219440" y="760874"/>
                </a:lnTo>
                <a:cubicBezTo>
                  <a:pt x="1229647" y="760874"/>
                  <a:pt x="1237998" y="752523"/>
                  <a:pt x="1237998" y="742316"/>
                </a:cubicBezTo>
                <a:cubicBezTo>
                  <a:pt x="1237998" y="732110"/>
                  <a:pt x="1229647" y="723758"/>
                  <a:pt x="1219440" y="723758"/>
                </a:cubicBezTo>
                <a:close/>
                <a:moveTo>
                  <a:pt x="1006024" y="1048522"/>
                </a:moveTo>
                <a:lnTo>
                  <a:pt x="872221" y="1048522"/>
                </a:lnTo>
                <a:cubicBezTo>
                  <a:pt x="862015" y="1048522"/>
                  <a:pt x="853663" y="1056873"/>
                  <a:pt x="853663" y="1067080"/>
                </a:cubicBezTo>
                <a:cubicBezTo>
                  <a:pt x="853663" y="1077287"/>
                  <a:pt x="862015" y="1085638"/>
                  <a:pt x="872221" y="1085638"/>
                </a:cubicBezTo>
                <a:lnTo>
                  <a:pt x="1006024" y="1085638"/>
                </a:lnTo>
                <a:cubicBezTo>
                  <a:pt x="1016231" y="1085638"/>
                  <a:pt x="1024582" y="1077287"/>
                  <a:pt x="1024582" y="1067080"/>
                </a:cubicBezTo>
                <a:cubicBezTo>
                  <a:pt x="1024582" y="1056873"/>
                  <a:pt x="1016231" y="1048522"/>
                  <a:pt x="1006024" y="1048522"/>
                </a:cubicBezTo>
                <a:close/>
                <a:moveTo>
                  <a:pt x="1219440" y="918616"/>
                </a:moveTo>
                <a:lnTo>
                  <a:pt x="1085637" y="918616"/>
                </a:lnTo>
                <a:cubicBezTo>
                  <a:pt x="1075430" y="918616"/>
                  <a:pt x="1067079" y="926968"/>
                  <a:pt x="1067079" y="937174"/>
                </a:cubicBezTo>
                <a:cubicBezTo>
                  <a:pt x="1067079" y="947381"/>
                  <a:pt x="1075430" y="955732"/>
                  <a:pt x="1085637" y="955732"/>
                </a:cubicBezTo>
                <a:lnTo>
                  <a:pt x="1219440" y="955732"/>
                </a:lnTo>
                <a:cubicBezTo>
                  <a:pt x="1229647" y="955732"/>
                  <a:pt x="1237998" y="947381"/>
                  <a:pt x="1237998" y="937174"/>
                </a:cubicBezTo>
                <a:cubicBezTo>
                  <a:pt x="1237998" y="926968"/>
                  <a:pt x="1229647" y="918616"/>
                  <a:pt x="1219440" y="918616"/>
                </a:cubicBezTo>
                <a:close/>
                <a:moveTo>
                  <a:pt x="1219440" y="853664"/>
                </a:moveTo>
                <a:lnTo>
                  <a:pt x="1085637" y="853664"/>
                </a:lnTo>
                <a:cubicBezTo>
                  <a:pt x="1075430" y="853664"/>
                  <a:pt x="1067079" y="862015"/>
                  <a:pt x="1067079" y="872222"/>
                </a:cubicBezTo>
                <a:cubicBezTo>
                  <a:pt x="1067079" y="882429"/>
                  <a:pt x="1075430" y="890780"/>
                  <a:pt x="1085637" y="890780"/>
                </a:cubicBezTo>
                <a:lnTo>
                  <a:pt x="1219440" y="890780"/>
                </a:lnTo>
                <a:cubicBezTo>
                  <a:pt x="1229647" y="890780"/>
                  <a:pt x="1237998" y="882429"/>
                  <a:pt x="1237998" y="872222"/>
                </a:cubicBezTo>
                <a:cubicBezTo>
                  <a:pt x="1237998" y="862015"/>
                  <a:pt x="1229647" y="853664"/>
                  <a:pt x="1219440" y="853664"/>
                </a:cubicBezTo>
                <a:close/>
                <a:moveTo>
                  <a:pt x="1219440" y="788711"/>
                </a:moveTo>
                <a:lnTo>
                  <a:pt x="1085637" y="788711"/>
                </a:lnTo>
                <a:cubicBezTo>
                  <a:pt x="1075430" y="788711"/>
                  <a:pt x="1067079" y="797062"/>
                  <a:pt x="1067079" y="807269"/>
                </a:cubicBezTo>
                <a:cubicBezTo>
                  <a:pt x="1067079" y="817476"/>
                  <a:pt x="1075430" y="825827"/>
                  <a:pt x="1085637" y="825827"/>
                </a:cubicBezTo>
                <a:lnTo>
                  <a:pt x="1219440" y="825827"/>
                </a:lnTo>
                <a:cubicBezTo>
                  <a:pt x="1229647" y="825827"/>
                  <a:pt x="1237998" y="817476"/>
                  <a:pt x="1237998" y="807269"/>
                </a:cubicBezTo>
                <a:cubicBezTo>
                  <a:pt x="1237998" y="797062"/>
                  <a:pt x="1229647" y="788711"/>
                  <a:pt x="1219440" y="788711"/>
                </a:cubicBezTo>
                <a:close/>
                <a:moveTo>
                  <a:pt x="1006024" y="1178427"/>
                </a:moveTo>
                <a:lnTo>
                  <a:pt x="872221" y="1178427"/>
                </a:lnTo>
                <a:cubicBezTo>
                  <a:pt x="862015" y="1178427"/>
                  <a:pt x="853663" y="1186778"/>
                  <a:pt x="853663" y="1196985"/>
                </a:cubicBezTo>
                <a:cubicBezTo>
                  <a:pt x="853663" y="1207192"/>
                  <a:pt x="862015" y="1215543"/>
                  <a:pt x="872221" y="1215543"/>
                </a:cubicBezTo>
                <a:lnTo>
                  <a:pt x="1006024" y="1215543"/>
                </a:lnTo>
                <a:cubicBezTo>
                  <a:pt x="1016231" y="1215543"/>
                  <a:pt x="1024582" y="1207192"/>
                  <a:pt x="1024582" y="1196985"/>
                </a:cubicBezTo>
                <a:cubicBezTo>
                  <a:pt x="1024582" y="1186778"/>
                  <a:pt x="1016231" y="1178427"/>
                  <a:pt x="1006024" y="1178427"/>
                </a:cubicBezTo>
                <a:close/>
                <a:moveTo>
                  <a:pt x="1219440" y="1113475"/>
                </a:moveTo>
                <a:lnTo>
                  <a:pt x="1085637" y="1113475"/>
                </a:lnTo>
                <a:cubicBezTo>
                  <a:pt x="1075430" y="1113475"/>
                  <a:pt x="1067079" y="1121826"/>
                  <a:pt x="1067079" y="1132032"/>
                </a:cubicBezTo>
                <a:cubicBezTo>
                  <a:pt x="1067079" y="1142239"/>
                  <a:pt x="1075430" y="1150590"/>
                  <a:pt x="1085637" y="1150590"/>
                </a:cubicBezTo>
                <a:lnTo>
                  <a:pt x="1219440" y="1150590"/>
                </a:lnTo>
                <a:cubicBezTo>
                  <a:pt x="1229647" y="1150590"/>
                  <a:pt x="1237998" y="1142239"/>
                  <a:pt x="1237998" y="1132032"/>
                </a:cubicBezTo>
                <a:cubicBezTo>
                  <a:pt x="1237998" y="1121826"/>
                  <a:pt x="1229647" y="1113475"/>
                  <a:pt x="1219440" y="1113475"/>
                </a:cubicBezTo>
                <a:close/>
                <a:moveTo>
                  <a:pt x="1219440" y="1048522"/>
                </a:moveTo>
                <a:lnTo>
                  <a:pt x="1085637" y="1048522"/>
                </a:lnTo>
                <a:cubicBezTo>
                  <a:pt x="1075430" y="1048522"/>
                  <a:pt x="1067079" y="1056873"/>
                  <a:pt x="1067079" y="1067080"/>
                </a:cubicBezTo>
                <a:cubicBezTo>
                  <a:pt x="1067079" y="1077287"/>
                  <a:pt x="1075430" y="1085638"/>
                  <a:pt x="1085637" y="1085638"/>
                </a:cubicBezTo>
                <a:lnTo>
                  <a:pt x="1219440" y="1085638"/>
                </a:lnTo>
                <a:cubicBezTo>
                  <a:pt x="1229647" y="1085638"/>
                  <a:pt x="1237998" y="1077287"/>
                  <a:pt x="1237998" y="1067080"/>
                </a:cubicBezTo>
                <a:cubicBezTo>
                  <a:pt x="1237998" y="1056873"/>
                  <a:pt x="1229647" y="1048522"/>
                  <a:pt x="1219440" y="1048522"/>
                </a:cubicBezTo>
                <a:close/>
              </a:path>
            </a:pathLst>
          </a:custGeom>
          <a:solidFill>
            <a:srgbClr val="E6E6E6">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43" name="Google Shape;43;p3"/>
          <p:cNvGrpSpPr/>
          <p:nvPr/>
        </p:nvGrpSpPr>
        <p:grpSpPr>
          <a:xfrm>
            <a:off x="10034381" y="3732663"/>
            <a:ext cx="1992449" cy="626385"/>
            <a:chOff x="2967049" y="4166166"/>
            <a:chExt cx="1647333" cy="517887"/>
          </a:xfrm>
        </p:grpSpPr>
        <p:sp>
          <p:nvSpPr>
            <p:cNvPr id="44" name="Google Shape;44;p3"/>
            <p:cNvSpPr/>
            <p:nvPr/>
          </p:nvSpPr>
          <p:spPr>
            <a:xfrm>
              <a:off x="2967049" y="4166166"/>
              <a:ext cx="1647333" cy="517827"/>
            </a:xfrm>
            <a:custGeom>
              <a:rect b="b" l="l" r="r" t="t"/>
              <a:pathLst>
                <a:path extrusionOk="0" h="685864" w="2181898">
                  <a:moveTo>
                    <a:pt x="2171174" y="685865"/>
                  </a:moveTo>
                  <a:cubicBezTo>
                    <a:pt x="2167520" y="685865"/>
                    <a:pt x="2163865" y="683930"/>
                    <a:pt x="2161931" y="680490"/>
                  </a:cubicBezTo>
                  <a:cubicBezTo>
                    <a:pt x="2148388" y="657059"/>
                    <a:pt x="2110554" y="613851"/>
                    <a:pt x="2072075" y="596224"/>
                  </a:cubicBezTo>
                  <a:cubicBezTo>
                    <a:pt x="2047355" y="584831"/>
                    <a:pt x="2031447" y="587626"/>
                    <a:pt x="2012960" y="591065"/>
                  </a:cubicBezTo>
                  <a:cubicBezTo>
                    <a:pt x="1995548" y="594290"/>
                    <a:pt x="1975986" y="597729"/>
                    <a:pt x="1949761" y="587411"/>
                  </a:cubicBezTo>
                  <a:cubicBezTo>
                    <a:pt x="1909347" y="571504"/>
                    <a:pt x="1890216" y="537109"/>
                    <a:pt x="1873233" y="507014"/>
                  </a:cubicBezTo>
                  <a:cubicBezTo>
                    <a:pt x="1857111" y="477994"/>
                    <a:pt x="1842924" y="452843"/>
                    <a:pt x="1814118" y="445104"/>
                  </a:cubicBezTo>
                  <a:cubicBezTo>
                    <a:pt x="1792407" y="439300"/>
                    <a:pt x="1778864" y="447469"/>
                    <a:pt x="1762957" y="456928"/>
                  </a:cubicBezTo>
                  <a:cubicBezTo>
                    <a:pt x="1745759" y="467246"/>
                    <a:pt x="1726413" y="478854"/>
                    <a:pt x="1697608" y="469395"/>
                  </a:cubicBezTo>
                  <a:cubicBezTo>
                    <a:pt x="1660849" y="457357"/>
                    <a:pt x="1644941" y="423393"/>
                    <a:pt x="1628174" y="387494"/>
                  </a:cubicBezTo>
                  <a:cubicBezTo>
                    <a:pt x="1613556" y="356109"/>
                    <a:pt x="1598294" y="323435"/>
                    <a:pt x="1567554" y="304088"/>
                  </a:cubicBezTo>
                  <a:cubicBezTo>
                    <a:pt x="1543048" y="288610"/>
                    <a:pt x="1524991" y="295274"/>
                    <a:pt x="1502205" y="303658"/>
                  </a:cubicBezTo>
                  <a:cubicBezTo>
                    <a:pt x="1479204" y="312042"/>
                    <a:pt x="1453408" y="321500"/>
                    <a:pt x="1418584" y="308172"/>
                  </a:cubicBezTo>
                  <a:cubicBezTo>
                    <a:pt x="1336682" y="276787"/>
                    <a:pt x="1297129" y="201550"/>
                    <a:pt x="1262305" y="135126"/>
                  </a:cubicBezTo>
                  <a:cubicBezTo>
                    <a:pt x="1233069" y="79450"/>
                    <a:pt x="1207919" y="31513"/>
                    <a:pt x="1165356" y="23129"/>
                  </a:cubicBezTo>
                  <a:cubicBezTo>
                    <a:pt x="1117204" y="13671"/>
                    <a:pt x="1082379" y="62468"/>
                    <a:pt x="1038097" y="124163"/>
                  </a:cubicBezTo>
                  <a:cubicBezTo>
                    <a:pt x="988440" y="193596"/>
                    <a:pt x="926530" y="280227"/>
                    <a:pt x="821628" y="299574"/>
                  </a:cubicBezTo>
                  <a:cubicBezTo>
                    <a:pt x="765737" y="309892"/>
                    <a:pt x="728118" y="296349"/>
                    <a:pt x="695013" y="284096"/>
                  </a:cubicBezTo>
                  <a:cubicBezTo>
                    <a:pt x="659329" y="270983"/>
                    <a:pt x="630954" y="260880"/>
                    <a:pt x="588821" y="286031"/>
                  </a:cubicBezTo>
                  <a:cubicBezTo>
                    <a:pt x="545183" y="312042"/>
                    <a:pt x="521537" y="354819"/>
                    <a:pt x="498751" y="396093"/>
                  </a:cubicBezTo>
                  <a:cubicBezTo>
                    <a:pt x="472525" y="443385"/>
                    <a:pt x="445655" y="492182"/>
                    <a:pt x="389334" y="508734"/>
                  </a:cubicBezTo>
                  <a:cubicBezTo>
                    <a:pt x="355585" y="518622"/>
                    <a:pt x="333443" y="510454"/>
                    <a:pt x="311732" y="502500"/>
                  </a:cubicBezTo>
                  <a:cubicBezTo>
                    <a:pt x="294320" y="496266"/>
                    <a:pt x="276478" y="489602"/>
                    <a:pt x="250037" y="490892"/>
                  </a:cubicBezTo>
                  <a:cubicBezTo>
                    <a:pt x="172220" y="494546"/>
                    <a:pt x="94618" y="558176"/>
                    <a:pt x="20025" y="680061"/>
                  </a:cubicBezTo>
                  <a:cubicBezTo>
                    <a:pt x="17016" y="685005"/>
                    <a:pt x="10352" y="686724"/>
                    <a:pt x="5193" y="683715"/>
                  </a:cubicBezTo>
                  <a:cubicBezTo>
                    <a:pt x="33" y="680705"/>
                    <a:pt x="-1471" y="674042"/>
                    <a:pt x="1538" y="668882"/>
                  </a:cubicBezTo>
                  <a:cubicBezTo>
                    <a:pt x="80215" y="540549"/>
                    <a:pt x="163621" y="473265"/>
                    <a:pt x="249392" y="469395"/>
                  </a:cubicBezTo>
                  <a:cubicBezTo>
                    <a:pt x="280132" y="468106"/>
                    <a:pt x="301199" y="475629"/>
                    <a:pt x="319471" y="482293"/>
                  </a:cubicBezTo>
                  <a:cubicBezTo>
                    <a:pt x="340322" y="489817"/>
                    <a:pt x="356659" y="495836"/>
                    <a:pt x="383530" y="488097"/>
                  </a:cubicBezTo>
                  <a:cubicBezTo>
                    <a:pt x="431252" y="473910"/>
                    <a:pt x="454038" y="433066"/>
                    <a:pt x="480264" y="385559"/>
                  </a:cubicBezTo>
                  <a:cubicBezTo>
                    <a:pt x="504555" y="341707"/>
                    <a:pt x="529706" y="296349"/>
                    <a:pt x="578288" y="267329"/>
                  </a:cubicBezTo>
                  <a:cubicBezTo>
                    <a:pt x="629449" y="236804"/>
                    <a:pt x="665133" y="249917"/>
                    <a:pt x="702967" y="263675"/>
                  </a:cubicBezTo>
                  <a:cubicBezTo>
                    <a:pt x="734997" y="275283"/>
                    <a:pt x="768316" y="287536"/>
                    <a:pt x="818403" y="278077"/>
                  </a:cubicBezTo>
                  <a:cubicBezTo>
                    <a:pt x="914707" y="260235"/>
                    <a:pt x="971458" y="181128"/>
                    <a:pt x="1021329" y="111265"/>
                  </a:cubicBezTo>
                  <a:cubicBezTo>
                    <a:pt x="1067977" y="45916"/>
                    <a:pt x="1108605" y="-10405"/>
                    <a:pt x="1170085" y="1633"/>
                  </a:cubicBezTo>
                  <a:cubicBezTo>
                    <a:pt x="1222751" y="11951"/>
                    <a:pt x="1251556" y="66767"/>
                    <a:pt x="1281866" y="124808"/>
                  </a:cubicBezTo>
                  <a:cubicBezTo>
                    <a:pt x="1314971" y="187792"/>
                    <a:pt x="1352375" y="259375"/>
                    <a:pt x="1426752" y="287751"/>
                  </a:cubicBezTo>
                  <a:cubicBezTo>
                    <a:pt x="1453838" y="298069"/>
                    <a:pt x="1474044" y="290760"/>
                    <a:pt x="1495326" y="283021"/>
                  </a:cubicBezTo>
                  <a:cubicBezTo>
                    <a:pt x="1519187" y="274423"/>
                    <a:pt x="1546058" y="264534"/>
                    <a:pt x="1579377" y="285601"/>
                  </a:cubicBezTo>
                  <a:cubicBezTo>
                    <a:pt x="1615276" y="308387"/>
                    <a:pt x="1632688" y="345361"/>
                    <a:pt x="1647951" y="378036"/>
                  </a:cubicBezTo>
                  <a:cubicBezTo>
                    <a:pt x="1663213" y="410925"/>
                    <a:pt x="1676541" y="439300"/>
                    <a:pt x="1704486" y="448544"/>
                  </a:cubicBezTo>
                  <a:cubicBezTo>
                    <a:pt x="1724048" y="454993"/>
                    <a:pt x="1736301" y="447469"/>
                    <a:pt x="1751993" y="438226"/>
                  </a:cubicBezTo>
                  <a:cubicBezTo>
                    <a:pt x="1769406" y="427692"/>
                    <a:pt x="1789397" y="415869"/>
                    <a:pt x="1819707" y="424253"/>
                  </a:cubicBezTo>
                  <a:cubicBezTo>
                    <a:pt x="1857326" y="434571"/>
                    <a:pt x="1874953" y="465956"/>
                    <a:pt x="1892150" y="496481"/>
                  </a:cubicBezTo>
                  <a:cubicBezTo>
                    <a:pt x="1908703" y="526146"/>
                    <a:pt x="1924395" y="554306"/>
                    <a:pt x="1957714" y="567419"/>
                  </a:cubicBezTo>
                  <a:cubicBezTo>
                    <a:pt x="1978136" y="575373"/>
                    <a:pt x="1992539" y="572793"/>
                    <a:pt x="2009091" y="569784"/>
                  </a:cubicBezTo>
                  <a:cubicBezTo>
                    <a:pt x="2028438" y="566344"/>
                    <a:pt x="2050149" y="562260"/>
                    <a:pt x="2081104" y="576663"/>
                  </a:cubicBezTo>
                  <a:cubicBezTo>
                    <a:pt x="2124097" y="596654"/>
                    <a:pt x="2165155" y="643087"/>
                    <a:pt x="2180418" y="669742"/>
                  </a:cubicBezTo>
                  <a:cubicBezTo>
                    <a:pt x="2183427" y="674901"/>
                    <a:pt x="2181707" y="681350"/>
                    <a:pt x="2176548" y="684360"/>
                  </a:cubicBezTo>
                  <a:cubicBezTo>
                    <a:pt x="2174829" y="685435"/>
                    <a:pt x="2173109" y="685865"/>
                    <a:pt x="2171174" y="685865"/>
                  </a:cubicBezTo>
                  <a:close/>
                </a:path>
              </a:pathLst>
            </a:custGeom>
            <a:gradFill>
              <a:gsLst>
                <a:gs pos="0">
                  <a:srgbClr val="F99D1C">
                    <a:alpha val="64705"/>
                  </a:srgbClr>
                </a:gs>
                <a:gs pos="10000">
                  <a:srgbClr val="F99D1C">
                    <a:alpha val="64705"/>
                  </a:srgbClr>
                </a:gs>
                <a:gs pos="40000">
                  <a:srgbClr val="F56A00">
                    <a:alpha val="62745"/>
                  </a:srgbClr>
                </a:gs>
                <a:gs pos="80000">
                  <a:srgbClr val="EC008C">
                    <a:alpha val="43921"/>
                  </a:srgbClr>
                </a:gs>
                <a:gs pos="100000">
                  <a:srgbClr val="EC008C">
                    <a:alpha val="43921"/>
                  </a:srgbClr>
                </a:gs>
              </a:gsLst>
              <a:lin ang="2700006"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rgbClr val="FFFFFF"/>
                </a:solidFill>
                <a:latin typeface="Arial"/>
                <a:ea typeface="Arial"/>
                <a:cs typeface="Arial"/>
                <a:sym typeface="Arial"/>
              </a:endParaRPr>
            </a:p>
          </p:txBody>
        </p:sp>
        <p:sp>
          <p:nvSpPr>
            <p:cNvPr id="45" name="Google Shape;45;p3"/>
            <p:cNvSpPr/>
            <p:nvPr/>
          </p:nvSpPr>
          <p:spPr>
            <a:xfrm>
              <a:off x="2967086" y="4263533"/>
              <a:ext cx="1647020" cy="420521"/>
            </a:xfrm>
            <a:custGeom>
              <a:rect b="b" l="l" r="r" t="t"/>
              <a:pathLst>
                <a:path extrusionOk="0" h="556981" w="2181484">
                  <a:moveTo>
                    <a:pt x="2171125" y="556981"/>
                  </a:moveTo>
                  <a:cubicBezTo>
                    <a:pt x="2169405" y="556981"/>
                    <a:pt x="2167471" y="556551"/>
                    <a:pt x="2165751" y="555477"/>
                  </a:cubicBezTo>
                  <a:cubicBezTo>
                    <a:pt x="2140385" y="540859"/>
                    <a:pt x="2061278" y="516353"/>
                    <a:pt x="2012051" y="513773"/>
                  </a:cubicBezTo>
                  <a:cubicBezTo>
                    <a:pt x="1988620" y="512484"/>
                    <a:pt x="1976367" y="515493"/>
                    <a:pt x="1961964" y="518718"/>
                  </a:cubicBezTo>
                  <a:cubicBezTo>
                    <a:pt x="1949711" y="521512"/>
                    <a:pt x="1935739" y="524952"/>
                    <a:pt x="1913597" y="525811"/>
                  </a:cubicBezTo>
                  <a:cubicBezTo>
                    <a:pt x="1867165" y="527961"/>
                    <a:pt x="1838360" y="516998"/>
                    <a:pt x="1810630" y="506680"/>
                  </a:cubicBezTo>
                  <a:cubicBezTo>
                    <a:pt x="1787413" y="498081"/>
                    <a:pt x="1763337" y="489052"/>
                    <a:pt x="1727008" y="486258"/>
                  </a:cubicBezTo>
                  <a:cubicBezTo>
                    <a:pt x="1689820" y="483678"/>
                    <a:pt x="1673267" y="489697"/>
                    <a:pt x="1657145" y="495716"/>
                  </a:cubicBezTo>
                  <a:cubicBezTo>
                    <a:pt x="1642097" y="501305"/>
                    <a:pt x="1626405" y="507110"/>
                    <a:pt x="1598030" y="504530"/>
                  </a:cubicBezTo>
                  <a:cubicBezTo>
                    <a:pt x="1529456" y="498296"/>
                    <a:pt x="1492052" y="454873"/>
                    <a:pt x="1452284" y="408656"/>
                  </a:cubicBezTo>
                  <a:cubicBezTo>
                    <a:pt x="1416600" y="367168"/>
                    <a:pt x="1379626" y="324390"/>
                    <a:pt x="1315996" y="303538"/>
                  </a:cubicBezTo>
                  <a:cubicBezTo>
                    <a:pt x="1272144" y="289136"/>
                    <a:pt x="1247853" y="295585"/>
                    <a:pt x="1222057" y="302678"/>
                  </a:cubicBezTo>
                  <a:cubicBezTo>
                    <a:pt x="1195831" y="309772"/>
                    <a:pt x="1168531" y="317081"/>
                    <a:pt x="1122743" y="303753"/>
                  </a:cubicBezTo>
                  <a:cubicBezTo>
                    <a:pt x="1025364" y="275163"/>
                    <a:pt x="978502" y="190467"/>
                    <a:pt x="940883" y="122538"/>
                  </a:cubicBezTo>
                  <a:cubicBezTo>
                    <a:pt x="911863" y="70087"/>
                    <a:pt x="886927" y="24514"/>
                    <a:pt x="848234" y="21720"/>
                  </a:cubicBezTo>
                  <a:cubicBezTo>
                    <a:pt x="784604" y="17206"/>
                    <a:pt x="727424" y="127052"/>
                    <a:pt x="667234" y="243778"/>
                  </a:cubicBezTo>
                  <a:cubicBezTo>
                    <a:pt x="594576" y="384795"/>
                    <a:pt x="519983" y="530111"/>
                    <a:pt x="408202" y="529036"/>
                  </a:cubicBezTo>
                  <a:cubicBezTo>
                    <a:pt x="381761" y="528606"/>
                    <a:pt x="360695" y="519792"/>
                    <a:pt x="338338" y="510334"/>
                  </a:cubicBezTo>
                  <a:cubicBezTo>
                    <a:pt x="308458" y="497651"/>
                    <a:pt x="274494" y="483463"/>
                    <a:pt x="218173" y="486473"/>
                  </a:cubicBezTo>
                  <a:cubicBezTo>
                    <a:pt x="148740" y="490127"/>
                    <a:pt x="56735" y="529466"/>
                    <a:pt x="16536" y="554617"/>
                  </a:cubicBezTo>
                  <a:cubicBezTo>
                    <a:pt x="11592" y="557841"/>
                    <a:pt x="4928" y="556336"/>
                    <a:pt x="1704" y="551177"/>
                  </a:cubicBezTo>
                  <a:cubicBezTo>
                    <a:pt x="-1521" y="546448"/>
                    <a:pt x="-16" y="539784"/>
                    <a:pt x="4928" y="536560"/>
                  </a:cubicBezTo>
                  <a:cubicBezTo>
                    <a:pt x="39108" y="515063"/>
                    <a:pt x="135842" y="469276"/>
                    <a:pt x="217098" y="464977"/>
                  </a:cubicBezTo>
                  <a:cubicBezTo>
                    <a:pt x="278578" y="461752"/>
                    <a:pt x="314692" y="477015"/>
                    <a:pt x="346722" y="490557"/>
                  </a:cubicBezTo>
                  <a:cubicBezTo>
                    <a:pt x="368003" y="499586"/>
                    <a:pt x="386275" y="507110"/>
                    <a:pt x="408632" y="507539"/>
                  </a:cubicBezTo>
                  <a:cubicBezTo>
                    <a:pt x="506225" y="509259"/>
                    <a:pt x="581893" y="362868"/>
                    <a:pt x="648317" y="233890"/>
                  </a:cubicBezTo>
                  <a:cubicBezTo>
                    <a:pt x="711731" y="110715"/>
                    <a:pt x="771921" y="-5796"/>
                    <a:pt x="849954" y="224"/>
                  </a:cubicBezTo>
                  <a:cubicBezTo>
                    <a:pt x="900040" y="3878"/>
                    <a:pt x="927771" y="54180"/>
                    <a:pt x="959800" y="112220"/>
                  </a:cubicBezTo>
                  <a:cubicBezTo>
                    <a:pt x="997419" y="180149"/>
                    <a:pt x="1039982" y="257106"/>
                    <a:pt x="1128762" y="283332"/>
                  </a:cubicBezTo>
                  <a:cubicBezTo>
                    <a:pt x="1168531" y="294940"/>
                    <a:pt x="1191747" y="288706"/>
                    <a:pt x="1216253" y="282257"/>
                  </a:cubicBezTo>
                  <a:cubicBezTo>
                    <a:pt x="1243983" y="274733"/>
                    <a:pt x="1272574" y="267209"/>
                    <a:pt x="1322445" y="283547"/>
                  </a:cubicBezTo>
                  <a:cubicBezTo>
                    <a:pt x="1391664" y="306333"/>
                    <a:pt x="1432292" y="353625"/>
                    <a:pt x="1468191" y="395113"/>
                  </a:cubicBezTo>
                  <a:cubicBezTo>
                    <a:pt x="1506455" y="439611"/>
                    <a:pt x="1539774" y="478089"/>
                    <a:pt x="1599535" y="483463"/>
                  </a:cubicBezTo>
                  <a:cubicBezTo>
                    <a:pt x="1623181" y="485613"/>
                    <a:pt x="1635219" y="481099"/>
                    <a:pt x="1649406" y="475940"/>
                  </a:cubicBezTo>
                  <a:cubicBezTo>
                    <a:pt x="1666818" y="469491"/>
                    <a:pt x="1686810" y="462182"/>
                    <a:pt x="1728298" y="465191"/>
                  </a:cubicBezTo>
                  <a:cubicBezTo>
                    <a:pt x="1767852" y="468201"/>
                    <a:pt x="1793217" y="477659"/>
                    <a:pt x="1817938" y="486903"/>
                  </a:cubicBezTo>
                  <a:cubicBezTo>
                    <a:pt x="1846099" y="497436"/>
                    <a:pt x="1870390" y="506465"/>
                    <a:pt x="1912308" y="504745"/>
                  </a:cubicBezTo>
                  <a:cubicBezTo>
                    <a:pt x="1932299" y="503885"/>
                    <a:pt x="1944767" y="500876"/>
                    <a:pt x="1956590" y="498081"/>
                  </a:cubicBezTo>
                  <a:cubicBezTo>
                    <a:pt x="1971853" y="494427"/>
                    <a:pt x="1986255" y="491202"/>
                    <a:pt x="2012696" y="492492"/>
                  </a:cubicBezTo>
                  <a:cubicBezTo>
                    <a:pt x="2066652" y="495501"/>
                    <a:pt x="2148984" y="521512"/>
                    <a:pt x="2176069" y="537205"/>
                  </a:cubicBezTo>
                  <a:cubicBezTo>
                    <a:pt x="2181228" y="540214"/>
                    <a:pt x="2182948" y="546663"/>
                    <a:pt x="2180153" y="551822"/>
                  </a:cubicBezTo>
                  <a:cubicBezTo>
                    <a:pt x="2178434" y="555047"/>
                    <a:pt x="2174779" y="556981"/>
                    <a:pt x="2171125" y="556981"/>
                  </a:cubicBezTo>
                  <a:close/>
                </a:path>
              </a:pathLst>
            </a:custGeom>
            <a:gradFill>
              <a:gsLst>
                <a:gs pos="0">
                  <a:srgbClr val="F99D1C">
                    <a:alpha val="64705"/>
                  </a:srgbClr>
                </a:gs>
                <a:gs pos="10000">
                  <a:srgbClr val="F99D1C">
                    <a:alpha val="64705"/>
                  </a:srgbClr>
                </a:gs>
                <a:gs pos="40000">
                  <a:srgbClr val="F56A00">
                    <a:alpha val="62745"/>
                  </a:srgbClr>
                </a:gs>
                <a:gs pos="80000">
                  <a:srgbClr val="EC008C">
                    <a:alpha val="43921"/>
                  </a:srgbClr>
                </a:gs>
                <a:gs pos="100000">
                  <a:srgbClr val="EC008C">
                    <a:alpha val="43921"/>
                  </a:srgbClr>
                </a:gs>
              </a:gsLst>
              <a:lin ang="2700006"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rgbClr val="FFFFFF"/>
                </a:solidFill>
                <a:latin typeface="Arial"/>
                <a:ea typeface="Arial"/>
                <a:cs typeface="Arial"/>
                <a:sym typeface="Arial"/>
              </a:endParaRPr>
            </a:p>
          </p:txBody>
        </p:sp>
      </p:grpSp>
      <p:grpSp>
        <p:nvGrpSpPr>
          <p:cNvPr id="46" name="Google Shape;46;p3"/>
          <p:cNvGrpSpPr/>
          <p:nvPr/>
        </p:nvGrpSpPr>
        <p:grpSpPr>
          <a:xfrm>
            <a:off x="6851971" y="2821396"/>
            <a:ext cx="1035367" cy="701235"/>
            <a:chOff x="7160856" y="2181763"/>
            <a:chExt cx="1432637" cy="970299"/>
          </a:xfrm>
        </p:grpSpPr>
        <p:pic>
          <p:nvPicPr>
            <p:cNvPr id="47" name="Google Shape;47;p3"/>
            <p:cNvPicPr preferRelativeResize="0"/>
            <p:nvPr/>
          </p:nvPicPr>
          <p:blipFill rotWithShape="1">
            <a:blip r:embed="rId8">
              <a:alphaModFix/>
            </a:blip>
            <a:srcRect b="53366" l="0" r="0" t="0"/>
            <a:stretch/>
          </p:blipFill>
          <p:spPr>
            <a:xfrm>
              <a:off x="7160856" y="2181763"/>
              <a:ext cx="1432637" cy="485150"/>
            </a:xfrm>
            <a:prstGeom prst="rect">
              <a:avLst/>
            </a:prstGeom>
            <a:noFill/>
            <a:ln>
              <a:noFill/>
            </a:ln>
          </p:spPr>
        </p:pic>
        <p:pic>
          <p:nvPicPr>
            <p:cNvPr id="48" name="Google Shape;48;p3"/>
            <p:cNvPicPr preferRelativeResize="0"/>
            <p:nvPr/>
          </p:nvPicPr>
          <p:blipFill rotWithShape="1">
            <a:blip r:embed="rId9">
              <a:alphaModFix/>
            </a:blip>
            <a:srcRect b="0" l="0" r="0" t="53369"/>
            <a:stretch/>
          </p:blipFill>
          <p:spPr>
            <a:xfrm>
              <a:off x="7160856" y="2666913"/>
              <a:ext cx="1432637" cy="485149"/>
            </a:xfrm>
            <a:prstGeom prst="rect">
              <a:avLst/>
            </a:prstGeom>
            <a:noFill/>
            <a:ln>
              <a:noFill/>
            </a:ln>
          </p:spPr>
        </p:pic>
      </p:grpSp>
      <p:sp>
        <p:nvSpPr>
          <p:cNvPr id="49" name="Google Shape;49;p3"/>
          <p:cNvSpPr/>
          <p:nvPr/>
        </p:nvSpPr>
        <p:spPr>
          <a:xfrm>
            <a:off x="7867852" y="0"/>
            <a:ext cx="1189500" cy="332400"/>
          </a:xfrm>
          <a:prstGeom prst="rect">
            <a:avLst/>
          </a:prstGeom>
          <a:solidFill>
            <a:srgbClr val="E6E6E6"/>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pic>
        <p:nvPicPr>
          <p:cNvPr id="50" name="Google Shape;50;p3"/>
          <p:cNvPicPr preferRelativeResize="0"/>
          <p:nvPr/>
        </p:nvPicPr>
        <p:blipFill rotWithShape="1">
          <a:blip r:embed="rId10">
            <a:alphaModFix/>
          </a:blip>
          <a:srcRect b="0" l="0" r="3334" t="1545"/>
          <a:stretch/>
        </p:blipFill>
        <p:spPr>
          <a:xfrm>
            <a:off x="7582944" y="0"/>
            <a:ext cx="4609058" cy="2084983"/>
          </a:xfrm>
          <a:prstGeom prst="rect">
            <a:avLst/>
          </a:prstGeom>
          <a:noFill/>
          <a:ln>
            <a:noFill/>
          </a:ln>
        </p:spPr>
      </p:pic>
      <p:grpSp>
        <p:nvGrpSpPr>
          <p:cNvPr id="51" name="Google Shape;51;p3"/>
          <p:cNvGrpSpPr/>
          <p:nvPr/>
        </p:nvGrpSpPr>
        <p:grpSpPr>
          <a:xfrm>
            <a:off x="10062806" y="592513"/>
            <a:ext cx="1038159" cy="1037159"/>
            <a:chOff x="10106523" y="842736"/>
            <a:chExt cx="922644" cy="921755"/>
          </a:xfrm>
        </p:grpSpPr>
        <p:grpSp>
          <p:nvGrpSpPr>
            <p:cNvPr id="52" name="Google Shape;52;p3"/>
            <p:cNvGrpSpPr/>
            <p:nvPr/>
          </p:nvGrpSpPr>
          <p:grpSpPr>
            <a:xfrm>
              <a:off x="10106523" y="842736"/>
              <a:ext cx="922644" cy="921755"/>
              <a:chOff x="8649347" y="3864673"/>
              <a:chExt cx="1470818" cy="1469401"/>
            </a:xfrm>
          </p:grpSpPr>
          <p:sp>
            <p:nvSpPr>
              <p:cNvPr id="53" name="Google Shape;53;p3"/>
              <p:cNvSpPr/>
              <p:nvPr/>
            </p:nvSpPr>
            <p:spPr>
              <a:xfrm flipH="1">
                <a:off x="8649347" y="3864674"/>
                <a:ext cx="1469400" cy="1469400"/>
              </a:xfrm>
              <a:prstGeom prst="rect">
                <a:avLst/>
              </a:prstGeom>
              <a:solidFill>
                <a:srgbClr val="FFFFFF"/>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pic>
            <p:nvPicPr>
              <p:cNvPr id="54" name="Google Shape;54;p3"/>
              <p:cNvPicPr preferRelativeResize="0"/>
              <p:nvPr/>
            </p:nvPicPr>
            <p:blipFill rotWithShape="1">
              <a:blip r:embed="rId11">
                <a:alphaModFix/>
              </a:blip>
              <a:srcRect b="3042" l="7044" r="7044" t="3042"/>
              <a:stretch/>
            </p:blipFill>
            <p:spPr>
              <a:xfrm rot="5400000">
                <a:off x="8650112" y="3863963"/>
                <a:ext cx="1469344" cy="1470763"/>
              </a:xfrm>
              <a:prstGeom prst="rect">
                <a:avLst/>
              </a:prstGeom>
              <a:noFill/>
              <a:ln>
                <a:noFill/>
              </a:ln>
            </p:spPr>
          </p:pic>
        </p:grpSp>
        <p:sp>
          <p:nvSpPr>
            <p:cNvPr id="55" name="Google Shape;55;p3"/>
            <p:cNvSpPr/>
            <p:nvPr/>
          </p:nvSpPr>
          <p:spPr>
            <a:xfrm>
              <a:off x="10197726" y="962406"/>
              <a:ext cx="734282" cy="529593"/>
            </a:xfrm>
            <a:custGeom>
              <a:rect b="b" l="l" r="r" t="t"/>
              <a:pathLst>
                <a:path extrusionOk="0" h="843973" w="1170170">
                  <a:moveTo>
                    <a:pt x="1123529" y="214167"/>
                  </a:moveTo>
                  <a:cubicBezTo>
                    <a:pt x="1097847" y="214167"/>
                    <a:pt x="1076888" y="235126"/>
                    <a:pt x="1076888" y="260808"/>
                  </a:cubicBezTo>
                  <a:cubicBezTo>
                    <a:pt x="1076888" y="263465"/>
                    <a:pt x="1077183" y="266122"/>
                    <a:pt x="1077626" y="268631"/>
                  </a:cubicBezTo>
                  <a:lnTo>
                    <a:pt x="1003973" y="297413"/>
                  </a:lnTo>
                  <a:lnTo>
                    <a:pt x="1114821" y="69962"/>
                  </a:lnTo>
                  <a:cubicBezTo>
                    <a:pt x="1117625" y="70700"/>
                    <a:pt x="1120430" y="71143"/>
                    <a:pt x="1123382" y="71143"/>
                  </a:cubicBezTo>
                  <a:cubicBezTo>
                    <a:pt x="1143013" y="71143"/>
                    <a:pt x="1158953" y="55202"/>
                    <a:pt x="1158953" y="35571"/>
                  </a:cubicBezTo>
                  <a:cubicBezTo>
                    <a:pt x="1158953" y="15941"/>
                    <a:pt x="1143013" y="0"/>
                    <a:pt x="1123382" y="0"/>
                  </a:cubicBezTo>
                  <a:cubicBezTo>
                    <a:pt x="1103751" y="0"/>
                    <a:pt x="1087810" y="15941"/>
                    <a:pt x="1087810" y="35571"/>
                  </a:cubicBezTo>
                  <a:cubicBezTo>
                    <a:pt x="1087810" y="46937"/>
                    <a:pt x="1093271" y="56973"/>
                    <a:pt x="1101537" y="63468"/>
                  </a:cubicBezTo>
                  <a:lnTo>
                    <a:pt x="983752" y="305383"/>
                  </a:lnTo>
                  <a:lnTo>
                    <a:pt x="894454" y="340217"/>
                  </a:lnTo>
                  <a:cubicBezTo>
                    <a:pt x="886336" y="326342"/>
                    <a:pt x="871429" y="316896"/>
                    <a:pt x="854307" y="316896"/>
                  </a:cubicBezTo>
                  <a:cubicBezTo>
                    <a:pt x="828625" y="316896"/>
                    <a:pt x="807666" y="337855"/>
                    <a:pt x="807666" y="363538"/>
                  </a:cubicBezTo>
                  <a:cubicBezTo>
                    <a:pt x="807666" y="377117"/>
                    <a:pt x="813570" y="389367"/>
                    <a:pt x="823016" y="397781"/>
                  </a:cubicBezTo>
                  <a:lnTo>
                    <a:pt x="762943" y="489145"/>
                  </a:lnTo>
                  <a:lnTo>
                    <a:pt x="615343" y="346711"/>
                  </a:lnTo>
                  <a:cubicBezTo>
                    <a:pt x="618738" y="341250"/>
                    <a:pt x="620805" y="334756"/>
                    <a:pt x="620805" y="327966"/>
                  </a:cubicBezTo>
                  <a:cubicBezTo>
                    <a:pt x="620805" y="308335"/>
                    <a:pt x="604864" y="292395"/>
                    <a:pt x="585233" y="292395"/>
                  </a:cubicBezTo>
                  <a:cubicBezTo>
                    <a:pt x="565602" y="292395"/>
                    <a:pt x="549662" y="308335"/>
                    <a:pt x="549662" y="327966"/>
                  </a:cubicBezTo>
                  <a:cubicBezTo>
                    <a:pt x="549662" y="338593"/>
                    <a:pt x="554385" y="348040"/>
                    <a:pt x="561912" y="354682"/>
                  </a:cubicBezTo>
                  <a:lnTo>
                    <a:pt x="427154" y="595269"/>
                  </a:lnTo>
                  <a:lnTo>
                    <a:pt x="353059" y="517041"/>
                  </a:lnTo>
                  <a:cubicBezTo>
                    <a:pt x="359110" y="509218"/>
                    <a:pt x="362800" y="499477"/>
                    <a:pt x="362800" y="488849"/>
                  </a:cubicBezTo>
                  <a:cubicBezTo>
                    <a:pt x="362800" y="463167"/>
                    <a:pt x="341841" y="442208"/>
                    <a:pt x="316159" y="442208"/>
                  </a:cubicBezTo>
                  <a:cubicBezTo>
                    <a:pt x="290476" y="442208"/>
                    <a:pt x="269517" y="463167"/>
                    <a:pt x="269517" y="488849"/>
                  </a:cubicBezTo>
                  <a:cubicBezTo>
                    <a:pt x="269517" y="492982"/>
                    <a:pt x="270255" y="496820"/>
                    <a:pt x="271141" y="500510"/>
                  </a:cubicBezTo>
                  <a:lnTo>
                    <a:pt x="86051" y="581690"/>
                  </a:lnTo>
                  <a:cubicBezTo>
                    <a:pt x="77785" y="568848"/>
                    <a:pt x="63320" y="560288"/>
                    <a:pt x="46937" y="560288"/>
                  </a:cubicBezTo>
                  <a:cubicBezTo>
                    <a:pt x="20959" y="559992"/>
                    <a:pt x="0" y="580952"/>
                    <a:pt x="0" y="606781"/>
                  </a:cubicBezTo>
                  <a:cubicBezTo>
                    <a:pt x="0" y="632464"/>
                    <a:pt x="20959" y="653423"/>
                    <a:pt x="46642" y="653423"/>
                  </a:cubicBezTo>
                  <a:cubicBezTo>
                    <a:pt x="72324" y="653423"/>
                    <a:pt x="93283" y="632464"/>
                    <a:pt x="93283" y="606781"/>
                  </a:cubicBezTo>
                  <a:cubicBezTo>
                    <a:pt x="93283" y="602796"/>
                    <a:pt x="92545" y="598811"/>
                    <a:pt x="91659" y="595121"/>
                  </a:cubicBezTo>
                  <a:lnTo>
                    <a:pt x="276750" y="513941"/>
                  </a:lnTo>
                  <a:cubicBezTo>
                    <a:pt x="285015" y="526783"/>
                    <a:pt x="299480" y="535343"/>
                    <a:pt x="315863" y="535343"/>
                  </a:cubicBezTo>
                  <a:cubicBezTo>
                    <a:pt x="325605" y="535343"/>
                    <a:pt x="334756" y="532244"/>
                    <a:pt x="342136" y="527225"/>
                  </a:cubicBezTo>
                  <a:lnTo>
                    <a:pt x="419331" y="608700"/>
                  </a:lnTo>
                  <a:lnTo>
                    <a:pt x="326343" y="774602"/>
                  </a:lnTo>
                  <a:cubicBezTo>
                    <a:pt x="322948" y="773569"/>
                    <a:pt x="319553" y="772831"/>
                    <a:pt x="315863" y="772831"/>
                  </a:cubicBezTo>
                  <a:cubicBezTo>
                    <a:pt x="300956" y="772831"/>
                    <a:pt x="288115" y="782130"/>
                    <a:pt x="282949" y="795118"/>
                  </a:cubicBezTo>
                  <a:lnTo>
                    <a:pt x="82213" y="759695"/>
                  </a:lnTo>
                  <a:cubicBezTo>
                    <a:pt x="81475" y="740654"/>
                    <a:pt x="65977" y="725304"/>
                    <a:pt x="46789" y="725304"/>
                  </a:cubicBezTo>
                  <a:cubicBezTo>
                    <a:pt x="27158" y="725304"/>
                    <a:pt x="11218" y="741245"/>
                    <a:pt x="11218" y="760875"/>
                  </a:cubicBezTo>
                  <a:cubicBezTo>
                    <a:pt x="11218" y="780506"/>
                    <a:pt x="27158" y="796447"/>
                    <a:pt x="46789" y="796447"/>
                  </a:cubicBezTo>
                  <a:cubicBezTo>
                    <a:pt x="61697" y="796447"/>
                    <a:pt x="74538" y="787148"/>
                    <a:pt x="79704" y="774159"/>
                  </a:cubicBezTo>
                  <a:lnTo>
                    <a:pt x="280440" y="809583"/>
                  </a:lnTo>
                  <a:cubicBezTo>
                    <a:pt x="281178" y="828623"/>
                    <a:pt x="296676" y="843974"/>
                    <a:pt x="315863" y="843974"/>
                  </a:cubicBezTo>
                  <a:cubicBezTo>
                    <a:pt x="335494" y="843974"/>
                    <a:pt x="351435" y="828033"/>
                    <a:pt x="351435" y="808402"/>
                  </a:cubicBezTo>
                  <a:cubicBezTo>
                    <a:pt x="351435" y="797775"/>
                    <a:pt x="346712" y="788329"/>
                    <a:pt x="339184" y="781687"/>
                  </a:cubicBezTo>
                  <a:lnTo>
                    <a:pt x="429958" y="619770"/>
                  </a:lnTo>
                  <a:lnTo>
                    <a:pt x="548185" y="744492"/>
                  </a:lnTo>
                  <a:cubicBezTo>
                    <a:pt x="542134" y="752315"/>
                    <a:pt x="538444" y="762056"/>
                    <a:pt x="538444" y="772683"/>
                  </a:cubicBezTo>
                  <a:cubicBezTo>
                    <a:pt x="538444" y="798366"/>
                    <a:pt x="559403" y="819325"/>
                    <a:pt x="585085" y="819325"/>
                  </a:cubicBezTo>
                  <a:cubicBezTo>
                    <a:pt x="610768" y="819325"/>
                    <a:pt x="631727" y="798366"/>
                    <a:pt x="631727" y="772683"/>
                  </a:cubicBezTo>
                  <a:cubicBezTo>
                    <a:pt x="631727" y="759104"/>
                    <a:pt x="625823" y="746853"/>
                    <a:pt x="616377" y="738440"/>
                  </a:cubicBezTo>
                  <a:lnTo>
                    <a:pt x="765305" y="512170"/>
                  </a:lnTo>
                  <a:lnTo>
                    <a:pt x="824197" y="568996"/>
                  </a:lnTo>
                  <a:cubicBezTo>
                    <a:pt x="820802" y="574457"/>
                    <a:pt x="818736" y="580952"/>
                    <a:pt x="818736" y="587889"/>
                  </a:cubicBezTo>
                  <a:cubicBezTo>
                    <a:pt x="818736" y="607519"/>
                    <a:pt x="834677" y="623460"/>
                    <a:pt x="854307" y="623460"/>
                  </a:cubicBezTo>
                  <a:cubicBezTo>
                    <a:pt x="873938" y="623460"/>
                    <a:pt x="889879" y="607519"/>
                    <a:pt x="889879" y="587889"/>
                  </a:cubicBezTo>
                  <a:cubicBezTo>
                    <a:pt x="889879" y="576524"/>
                    <a:pt x="884418" y="566487"/>
                    <a:pt x="876152" y="559992"/>
                  </a:cubicBezTo>
                  <a:lnTo>
                    <a:pt x="994527" y="317191"/>
                  </a:lnTo>
                  <a:lnTo>
                    <a:pt x="1082497" y="282801"/>
                  </a:lnTo>
                  <a:cubicBezTo>
                    <a:pt x="1090319" y="297561"/>
                    <a:pt x="1105670" y="307745"/>
                    <a:pt x="1123529" y="307745"/>
                  </a:cubicBezTo>
                  <a:cubicBezTo>
                    <a:pt x="1149212" y="307745"/>
                    <a:pt x="1170171" y="286786"/>
                    <a:pt x="1170171" y="261103"/>
                  </a:cubicBezTo>
                  <a:cubicBezTo>
                    <a:pt x="1170171" y="235126"/>
                    <a:pt x="1149359" y="214167"/>
                    <a:pt x="1123529" y="214167"/>
                  </a:cubicBezTo>
                  <a:close/>
                  <a:moveTo>
                    <a:pt x="46642" y="631283"/>
                  </a:moveTo>
                  <a:cubicBezTo>
                    <a:pt x="33062" y="631283"/>
                    <a:pt x="22140" y="620213"/>
                    <a:pt x="22140" y="606781"/>
                  </a:cubicBezTo>
                  <a:cubicBezTo>
                    <a:pt x="22140" y="593202"/>
                    <a:pt x="33210" y="582280"/>
                    <a:pt x="46642" y="582280"/>
                  </a:cubicBezTo>
                  <a:cubicBezTo>
                    <a:pt x="60073" y="582280"/>
                    <a:pt x="71143" y="593350"/>
                    <a:pt x="71143" y="606781"/>
                  </a:cubicBezTo>
                  <a:cubicBezTo>
                    <a:pt x="71291" y="620213"/>
                    <a:pt x="60221" y="631283"/>
                    <a:pt x="46642" y="631283"/>
                  </a:cubicBezTo>
                  <a:close/>
                  <a:moveTo>
                    <a:pt x="315863" y="513203"/>
                  </a:moveTo>
                  <a:cubicBezTo>
                    <a:pt x="302284" y="513203"/>
                    <a:pt x="291362" y="502133"/>
                    <a:pt x="291362" y="488702"/>
                  </a:cubicBezTo>
                  <a:cubicBezTo>
                    <a:pt x="291362" y="475270"/>
                    <a:pt x="302432" y="464200"/>
                    <a:pt x="315863" y="464200"/>
                  </a:cubicBezTo>
                  <a:cubicBezTo>
                    <a:pt x="329443" y="464200"/>
                    <a:pt x="340365" y="475270"/>
                    <a:pt x="340365" y="488702"/>
                  </a:cubicBezTo>
                  <a:cubicBezTo>
                    <a:pt x="340365" y="502133"/>
                    <a:pt x="329443" y="513203"/>
                    <a:pt x="315863" y="513203"/>
                  </a:cubicBezTo>
                  <a:close/>
                  <a:moveTo>
                    <a:pt x="585085" y="797185"/>
                  </a:moveTo>
                  <a:cubicBezTo>
                    <a:pt x="571506" y="797185"/>
                    <a:pt x="560584" y="786115"/>
                    <a:pt x="560584" y="772683"/>
                  </a:cubicBezTo>
                  <a:cubicBezTo>
                    <a:pt x="560584" y="759104"/>
                    <a:pt x="571654" y="748182"/>
                    <a:pt x="585085" y="748182"/>
                  </a:cubicBezTo>
                  <a:cubicBezTo>
                    <a:pt x="598665" y="748182"/>
                    <a:pt x="609587" y="759252"/>
                    <a:pt x="609587" y="772683"/>
                  </a:cubicBezTo>
                  <a:cubicBezTo>
                    <a:pt x="609587" y="786262"/>
                    <a:pt x="598665" y="797185"/>
                    <a:pt x="585085" y="797185"/>
                  </a:cubicBezTo>
                  <a:close/>
                  <a:moveTo>
                    <a:pt x="604273" y="730175"/>
                  </a:moveTo>
                  <a:cubicBezTo>
                    <a:pt x="598369" y="727518"/>
                    <a:pt x="592023" y="726042"/>
                    <a:pt x="585233" y="726042"/>
                  </a:cubicBezTo>
                  <a:cubicBezTo>
                    <a:pt x="575491" y="726042"/>
                    <a:pt x="566340" y="729141"/>
                    <a:pt x="558960" y="734160"/>
                  </a:cubicBezTo>
                  <a:lnTo>
                    <a:pt x="437781" y="606191"/>
                  </a:lnTo>
                  <a:lnTo>
                    <a:pt x="574901" y="361619"/>
                  </a:lnTo>
                  <a:cubicBezTo>
                    <a:pt x="578296" y="362652"/>
                    <a:pt x="581691" y="363390"/>
                    <a:pt x="585381" y="363390"/>
                  </a:cubicBezTo>
                  <a:cubicBezTo>
                    <a:pt x="592761" y="363390"/>
                    <a:pt x="599698" y="361176"/>
                    <a:pt x="605307" y="357338"/>
                  </a:cubicBezTo>
                  <a:lnTo>
                    <a:pt x="754530" y="501691"/>
                  </a:lnTo>
                  <a:lnTo>
                    <a:pt x="604273" y="730175"/>
                  </a:lnTo>
                  <a:close/>
                  <a:moveTo>
                    <a:pt x="854307" y="338888"/>
                  </a:moveTo>
                  <a:cubicBezTo>
                    <a:pt x="867887" y="338888"/>
                    <a:pt x="878809" y="349958"/>
                    <a:pt x="878809" y="363390"/>
                  </a:cubicBezTo>
                  <a:cubicBezTo>
                    <a:pt x="878809" y="376969"/>
                    <a:pt x="867739" y="387891"/>
                    <a:pt x="854307" y="387891"/>
                  </a:cubicBezTo>
                  <a:cubicBezTo>
                    <a:pt x="840876" y="387891"/>
                    <a:pt x="829806" y="376821"/>
                    <a:pt x="829806" y="363390"/>
                  </a:cubicBezTo>
                  <a:cubicBezTo>
                    <a:pt x="829806" y="349958"/>
                    <a:pt x="840728" y="338888"/>
                    <a:pt x="854307" y="338888"/>
                  </a:cubicBezTo>
                  <a:close/>
                  <a:moveTo>
                    <a:pt x="862868" y="553203"/>
                  </a:moveTo>
                  <a:cubicBezTo>
                    <a:pt x="860064" y="552465"/>
                    <a:pt x="857259" y="552022"/>
                    <a:pt x="854307" y="552022"/>
                  </a:cubicBezTo>
                  <a:cubicBezTo>
                    <a:pt x="846927" y="552022"/>
                    <a:pt x="839990" y="554236"/>
                    <a:pt x="834381" y="558074"/>
                  </a:cubicBezTo>
                  <a:lnTo>
                    <a:pt x="773570" y="499477"/>
                  </a:lnTo>
                  <a:lnTo>
                    <a:pt x="835119" y="405899"/>
                  </a:lnTo>
                  <a:cubicBezTo>
                    <a:pt x="841023" y="408555"/>
                    <a:pt x="847370" y="410031"/>
                    <a:pt x="854160" y="410031"/>
                  </a:cubicBezTo>
                  <a:cubicBezTo>
                    <a:pt x="879842" y="410031"/>
                    <a:pt x="900801" y="389072"/>
                    <a:pt x="900801" y="363390"/>
                  </a:cubicBezTo>
                  <a:cubicBezTo>
                    <a:pt x="900801" y="360143"/>
                    <a:pt x="900506" y="356896"/>
                    <a:pt x="899768" y="353796"/>
                  </a:cubicBezTo>
                  <a:lnTo>
                    <a:pt x="974011" y="324866"/>
                  </a:lnTo>
                  <a:lnTo>
                    <a:pt x="862868" y="553203"/>
                  </a:lnTo>
                  <a:close/>
                  <a:moveTo>
                    <a:pt x="1123529" y="285457"/>
                  </a:moveTo>
                  <a:cubicBezTo>
                    <a:pt x="1109950" y="285457"/>
                    <a:pt x="1099028" y="274387"/>
                    <a:pt x="1099028" y="260956"/>
                  </a:cubicBezTo>
                  <a:cubicBezTo>
                    <a:pt x="1099028" y="247377"/>
                    <a:pt x="1110098" y="236454"/>
                    <a:pt x="1123529" y="236454"/>
                  </a:cubicBezTo>
                  <a:cubicBezTo>
                    <a:pt x="1137109" y="236454"/>
                    <a:pt x="1148031" y="247524"/>
                    <a:pt x="1148031" y="260956"/>
                  </a:cubicBezTo>
                  <a:cubicBezTo>
                    <a:pt x="1148031" y="274387"/>
                    <a:pt x="1137109" y="285457"/>
                    <a:pt x="1123529" y="285457"/>
                  </a:cubicBezTo>
                  <a:close/>
                </a:path>
              </a:pathLst>
            </a:custGeom>
            <a:gradFill>
              <a:gsLst>
                <a:gs pos="0">
                  <a:srgbClr val="F99D1C"/>
                </a:gs>
                <a:gs pos="10000">
                  <a:srgbClr val="F99D1C"/>
                </a:gs>
                <a:gs pos="40000">
                  <a:srgbClr val="F56A00"/>
                </a:gs>
                <a:gs pos="80000">
                  <a:srgbClr val="FD008F"/>
                </a:gs>
                <a:gs pos="100000">
                  <a:srgbClr val="FD008F"/>
                </a:gs>
              </a:gsLst>
              <a:lin ang="2700006"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rgbClr val="FFFFFF"/>
                </a:solidFill>
                <a:latin typeface="Arial"/>
                <a:ea typeface="Arial"/>
                <a:cs typeface="Arial"/>
                <a:sym typeface="Arial"/>
              </a:endParaRPr>
            </a:p>
          </p:txBody>
        </p:sp>
      </p:grpSp>
      <p:sp>
        <p:nvSpPr>
          <p:cNvPr id="56" name="Google Shape;56;p3"/>
          <p:cNvSpPr/>
          <p:nvPr/>
        </p:nvSpPr>
        <p:spPr>
          <a:xfrm>
            <a:off x="7327813" y="3858475"/>
            <a:ext cx="2313600" cy="2313600"/>
          </a:xfrm>
          <a:prstGeom prst="ellipse">
            <a:avLst/>
          </a:prstGeom>
          <a:blipFill rotWithShape="1">
            <a:blip r:embed="rId12">
              <a:alphaModFix amt="99000"/>
            </a:blip>
            <a:stretch>
              <a:fillRect b="0" l="-12688" r="-35529" t="0"/>
            </a:stretch>
          </a:blip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pic>
        <p:nvPicPr>
          <p:cNvPr id="57" name="Google Shape;57;p3"/>
          <p:cNvPicPr preferRelativeResize="0"/>
          <p:nvPr/>
        </p:nvPicPr>
        <p:blipFill rotWithShape="1">
          <a:blip r:embed="rId13">
            <a:alphaModFix/>
          </a:blip>
          <a:srcRect b="52494" l="33199" r="34395" t="4615"/>
          <a:stretch/>
        </p:blipFill>
        <p:spPr>
          <a:xfrm>
            <a:off x="5362831" y="4439513"/>
            <a:ext cx="3694669" cy="2418487"/>
          </a:xfrm>
          <a:prstGeom prst="rect">
            <a:avLst/>
          </a:prstGeom>
          <a:noFill/>
          <a:ln>
            <a:noFill/>
          </a:ln>
        </p:spPr>
      </p:pic>
      <p:grpSp>
        <p:nvGrpSpPr>
          <p:cNvPr id="58" name="Google Shape;58;p3"/>
          <p:cNvGrpSpPr/>
          <p:nvPr/>
        </p:nvGrpSpPr>
        <p:grpSpPr>
          <a:xfrm>
            <a:off x="6331060" y="5483055"/>
            <a:ext cx="887700" cy="887700"/>
            <a:chOff x="17797186" y="3239218"/>
            <a:chExt cx="887700" cy="887700"/>
          </a:xfrm>
        </p:grpSpPr>
        <p:sp>
          <p:nvSpPr>
            <p:cNvPr id="59" name="Google Shape;59;p3"/>
            <p:cNvSpPr/>
            <p:nvPr/>
          </p:nvSpPr>
          <p:spPr>
            <a:xfrm>
              <a:off x="17797186" y="3239218"/>
              <a:ext cx="887700" cy="887700"/>
            </a:xfrm>
            <a:prstGeom prst="rect">
              <a:avLst/>
            </a:prstGeom>
            <a:gradFill>
              <a:gsLst>
                <a:gs pos="0">
                  <a:srgbClr val="7F7F7F">
                    <a:alpha val="84705"/>
                  </a:srgbClr>
                </a:gs>
                <a:gs pos="100000">
                  <a:srgbClr val="171717">
                    <a:alpha val="84705"/>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grpSp>
          <p:nvGrpSpPr>
            <p:cNvPr id="60" name="Google Shape;60;p3"/>
            <p:cNvGrpSpPr/>
            <p:nvPr/>
          </p:nvGrpSpPr>
          <p:grpSpPr>
            <a:xfrm>
              <a:off x="18009021" y="3450510"/>
              <a:ext cx="465056" cy="465668"/>
              <a:chOff x="11261195" y="6420791"/>
              <a:chExt cx="659467" cy="660335"/>
            </a:xfrm>
          </p:grpSpPr>
          <p:sp>
            <p:nvSpPr>
              <p:cNvPr id="61" name="Google Shape;61;p3"/>
              <p:cNvSpPr/>
              <p:nvPr/>
            </p:nvSpPr>
            <p:spPr>
              <a:xfrm>
                <a:off x="11398086" y="6801804"/>
                <a:ext cx="134718" cy="145582"/>
              </a:xfrm>
              <a:custGeom>
                <a:rect b="b" l="l" r="r" t="t"/>
                <a:pathLst>
                  <a:path extrusionOk="0" h="145582" w="134718">
                    <a:moveTo>
                      <a:pt x="90228" y="145311"/>
                    </a:moveTo>
                    <a:lnTo>
                      <a:pt x="14395" y="145311"/>
                    </a:lnTo>
                    <a:cubicBezTo>
                      <a:pt x="6898" y="145311"/>
                      <a:pt x="815" y="139227"/>
                      <a:pt x="815" y="131731"/>
                    </a:cubicBezTo>
                    <a:cubicBezTo>
                      <a:pt x="815" y="124234"/>
                      <a:pt x="6898" y="118150"/>
                      <a:pt x="14395" y="118150"/>
                    </a:cubicBezTo>
                    <a:lnTo>
                      <a:pt x="90228" y="118150"/>
                    </a:lnTo>
                    <a:cubicBezTo>
                      <a:pt x="99681" y="118150"/>
                      <a:pt x="107286" y="110545"/>
                      <a:pt x="107286" y="101093"/>
                    </a:cubicBezTo>
                    <a:lnTo>
                      <a:pt x="107286" y="14395"/>
                    </a:lnTo>
                    <a:cubicBezTo>
                      <a:pt x="107286" y="6899"/>
                      <a:pt x="113369" y="815"/>
                      <a:pt x="120866" y="815"/>
                    </a:cubicBezTo>
                    <a:cubicBezTo>
                      <a:pt x="128363" y="815"/>
                      <a:pt x="134447" y="6899"/>
                      <a:pt x="134447" y="14395"/>
                    </a:cubicBezTo>
                    <a:lnTo>
                      <a:pt x="134447" y="101093"/>
                    </a:lnTo>
                    <a:cubicBezTo>
                      <a:pt x="134447" y="125538"/>
                      <a:pt x="114565" y="145311"/>
                      <a:pt x="90228" y="1453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62" name="Google Shape;62;p3"/>
              <p:cNvSpPr/>
              <p:nvPr/>
            </p:nvSpPr>
            <p:spPr>
              <a:xfrm>
                <a:off x="11649053" y="6801804"/>
                <a:ext cx="134718" cy="145582"/>
              </a:xfrm>
              <a:custGeom>
                <a:rect b="b" l="l" r="r" t="t"/>
                <a:pathLst>
                  <a:path extrusionOk="0" h="145582" w="134718">
                    <a:moveTo>
                      <a:pt x="120866" y="145311"/>
                    </a:moveTo>
                    <a:lnTo>
                      <a:pt x="45033" y="145311"/>
                    </a:lnTo>
                    <a:cubicBezTo>
                      <a:pt x="20696" y="145311"/>
                      <a:pt x="815" y="125429"/>
                      <a:pt x="815" y="101093"/>
                    </a:cubicBezTo>
                    <a:lnTo>
                      <a:pt x="815" y="14395"/>
                    </a:lnTo>
                    <a:cubicBezTo>
                      <a:pt x="815" y="6899"/>
                      <a:pt x="6898" y="815"/>
                      <a:pt x="14395" y="815"/>
                    </a:cubicBezTo>
                    <a:cubicBezTo>
                      <a:pt x="21892" y="815"/>
                      <a:pt x="27976" y="6899"/>
                      <a:pt x="27976" y="14395"/>
                    </a:cubicBezTo>
                    <a:lnTo>
                      <a:pt x="27976" y="101093"/>
                    </a:lnTo>
                    <a:cubicBezTo>
                      <a:pt x="27976" y="110545"/>
                      <a:pt x="35581" y="118150"/>
                      <a:pt x="45033" y="118150"/>
                    </a:cubicBezTo>
                    <a:lnTo>
                      <a:pt x="120866" y="118150"/>
                    </a:lnTo>
                    <a:cubicBezTo>
                      <a:pt x="128363" y="118150"/>
                      <a:pt x="134447" y="124234"/>
                      <a:pt x="134447" y="131731"/>
                    </a:cubicBezTo>
                    <a:cubicBezTo>
                      <a:pt x="134447" y="139227"/>
                      <a:pt x="128363" y="145311"/>
                      <a:pt x="120866" y="1453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63" name="Google Shape;63;p3"/>
              <p:cNvSpPr/>
              <p:nvPr/>
            </p:nvSpPr>
            <p:spPr>
              <a:xfrm>
                <a:off x="11576262" y="6801804"/>
                <a:ext cx="28247" cy="200990"/>
              </a:xfrm>
              <a:custGeom>
                <a:rect b="b" l="l" r="r" t="t"/>
                <a:pathLst>
                  <a:path extrusionOk="0" h="200990" w="28247">
                    <a:moveTo>
                      <a:pt x="14395" y="200719"/>
                    </a:moveTo>
                    <a:cubicBezTo>
                      <a:pt x="6898" y="200719"/>
                      <a:pt x="815" y="194635"/>
                      <a:pt x="815" y="187139"/>
                    </a:cubicBezTo>
                    <a:lnTo>
                      <a:pt x="815" y="14395"/>
                    </a:lnTo>
                    <a:cubicBezTo>
                      <a:pt x="815" y="6899"/>
                      <a:pt x="6898" y="815"/>
                      <a:pt x="14395" y="815"/>
                    </a:cubicBezTo>
                    <a:cubicBezTo>
                      <a:pt x="21892" y="815"/>
                      <a:pt x="27976" y="6899"/>
                      <a:pt x="27976" y="14395"/>
                    </a:cubicBezTo>
                    <a:lnTo>
                      <a:pt x="27976" y="187139"/>
                    </a:lnTo>
                    <a:cubicBezTo>
                      <a:pt x="27976" y="194635"/>
                      <a:pt x="21892" y="200719"/>
                      <a:pt x="14395" y="2007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64" name="Google Shape;64;p3"/>
              <p:cNvSpPr/>
              <p:nvPr/>
            </p:nvSpPr>
            <p:spPr>
              <a:xfrm>
                <a:off x="11321600" y="6881331"/>
                <a:ext cx="104297" cy="104297"/>
              </a:xfrm>
              <a:custGeom>
                <a:rect b="b" l="l" r="r" t="t"/>
                <a:pathLst>
                  <a:path extrusionOk="0" h="104297" w="104297">
                    <a:moveTo>
                      <a:pt x="52638" y="104461"/>
                    </a:moveTo>
                    <a:cubicBezTo>
                      <a:pt x="24065" y="104461"/>
                      <a:pt x="815" y="81211"/>
                      <a:pt x="815" y="52638"/>
                    </a:cubicBezTo>
                    <a:cubicBezTo>
                      <a:pt x="815" y="47749"/>
                      <a:pt x="1467" y="42968"/>
                      <a:pt x="2771" y="38406"/>
                    </a:cubicBezTo>
                    <a:cubicBezTo>
                      <a:pt x="7008" y="23521"/>
                      <a:pt x="17546" y="11462"/>
                      <a:pt x="31778" y="5161"/>
                    </a:cubicBezTo>
                    <a:cubicBezTo>
                      <a:pt x="38406" y="2227"/>
                      <a:pt x="45359" y="815"/>
                      <a:pt x="52638" y="815"/>
                    </a:cubicBezTo>
                    <a:cubicBezTo>
                      <a:pt x="81211" y="815"/>
                      <a:pt x="104461" y="24064"/>
                      <a:pt x="104461" y="52638"/>
                    </a:cubicBezTo>
                    <a:cubicBezTo>
                      <a:pt x="104461" y="56549"/>
                      <a:pt x="104026" y="60569"/>
                      <a:pt x="103157" y="64371"/>
                    </a:cubicBezTo>
                    <a:cubicBezTo>
                      <a:pt x="99681" y="79582"/>
                      <a:pt x="89577" y="92293"/>
                      <a:pt x="75563" y="99137"/>
                    </a:cubicBezTo>
                    <a:cubicBezTo>
                      <a:pt x="68501" y="102614"/>
                      <a:pt x="60786" y="104461"/>
                      <a:pt x="52638" y="104461"/>
                    </a:cubicBezTo>
                    <a:close/>
                    <a:moveTo>
                      <a:pt x="52638" y="27867"/>
                    </a:moveTo>
                    <a:cubicBezTo>
                      <a:pt x="49161" y="27867"/>
                      <a:pt x="45794" y="28519"/>
                      <a:pt x="42752" y="29931"/>
                    </a:cubicBezTo>
                    <a:cubicBezTo>
                      <a:pt x="36016" y="32865"/>
                      <a:pt x="30909" y="38623"/>
                      <a:pt x="28954" y="45793"/>
                    </a:cubicBezTo>
                    <a:cubicBezTo>
                      <a:pt x="28303" y="47966"/>
                      <a:pt x="27976" y="50248"/>
                      <a:pt x="27976" y="52638"/>
                    </a:cubicBezTo>
                    <a:cubicBezTo>
                      <a:pt x="27976" y="66218"/>
                      <a:pt x="39058" y="77300"/>
                      <a:pt x="52638" y="77300"/>
                    </a:cubicBezTo>
                    <a:cubicBezTo>
                      <a:pt x="56441" y="77300"/>
                      <a:pt x="60135" y="76431"/>
                      <a:pt x="63612" y="74801"/>
                    </a:cubicBezTo>
                    <a:cubicBezTo>
                      <a:pt x="70239" y="71542"/>
                      <a:pt x="75128" y="65349"/>
                      <a:pt x="76757" y="58287"/>
                    </a:cubicBezTo>
                    <a:cubicBezTo>
                      <a:pt x="77192" y="56440"/>
                      <a:pt x="77409" y="54593"/>
                      <a:pt x="77409" y="52638"/>
                    </a:cubicBezTo>
                    <a:cubicBezTo>
                      <a:pt x="77409" y="38949"/>
                      <a:pt x="66328" y="27867"/>
                      <a:pt x="52638" y="278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65" name="Google Shape;65;p3"/>
              <p:cNvSpPr/>
              <p:nvPr/>
            </p:nvSpPr>
            <p:spPr>
              <a:xfrm>
                <a:off x="11755524" y="6881331"/>
                <a:ext cx="104297" cy="104297"/>
              </a:xfrm>
              <a:custGeom>
                <a:rect b="b" l="l" r="r" t="t"/>
                <a:pathLst>
                  <a:path extrusionOk="0" h="104297" w="104297">
                    <a:moveTo>
                      <a:pt x="52638" y="104461"/>
                    </a:moveTo>
                    <a:cubicBezTo>
                      <a:pt x="24065" y="104461"/>
                      <a:pt x="815" y="81211"/>
                      <a:pt x="815" y="52638"/>
                    </a:cubicBezTo>
                    <a:cubicBezTo>
                      <a:pt x="815" y="47749"/>
                      <a:pt x="1466" y="42968"/>
                      <a:pt x="2770" y="38406"/>
                    </a:cubicBezTo>
                    <a:cubicBezTo>
                      <a:pt x="7008" y="23521"/>
                      <a:pt x="17546" y="11462"/>
                      <a:pt x="31778" y="5161"/>
                    </a:cubicBezTo>
                    <a:cubicBezTo>
                      <a:pt x="38405" y="2227"/>
                      <a:pt x="45359" y="815"/>
                      <a:pt x="52638" y="815"/>
                    </a:cubicBezTo>
                    <a:cubicBezTo>
                      <a:pt x="81211" y="815"/>
                      <a:pt x="104461" y="24064"/>
                      <a:pt x="104461" y="52638"/>
                    </a:cubicBezTo>
                    <a:cubicBezTo>
                      <a:pt x="104461" y="56549"/>
                      <a:pt x="104026" y="60569"/>
                      <a:pt x="103157" y="64371"/>
                    </a:cubicBezTo>
                    <a:cubicBezTo>
                      <a:pt x="99681" y="79582"/>
                      <a:pt x="89577" y="92293"/>
                      <a:pt x="75562" y="99137"/>
                    </a:cubicBezTo>
                    <a:cubicBezTo>
                      <a:pt x="68391" y="102614"/>
                      <a:pt x="60677" y="104461"/>
                      <a:pt x="52638" y="104461"/>
                    </a:cubicBezTo>
                    <a:close/>
                    <a:moveTo>
                      <a:pt x="52638" y="27867"/>
                    </a:moveTo>
                    <a:cubicBezTo>
                      <a:pt x="49161" y="27867"/>
                      <a:pt x="45794" y="28519"/>
                      <a:pt x="42751" y="29931"/>
                    </a:cubicBezTo>
                    <a:cubicBezTo>
                      <a:pt x="36016" y="32865"/>
                      <a:pt x="30909" y="38623"/>
                      <a:pt x="28954" y="45793"/>
                    </a:cubicBezTo>
                    <a:cubicBezTo>
                      <a:pt x="28301" y="47966"/>
                      <a:pt x="27976" y="50248"/>
                      <a:pt x="27976" y="52638"/>
                    </a:cubicBezTo>
                    <a:cubicBezTo>
                      <a:pt x="27976" y="66218"/>
                      <a:pt x="39058" y="77300"/>
                      <a:pt x="52638" y="77300"/>
                    </a:cubicBezTo>
                    <a:cubicBezTo>
                      <a:pt x="56441" y="77300"/>
                      <a:pt x="60134" y="76431"/>
                      <a:pt x="63611" y="74801"/>
                    </a:cubicBezTo>
                    <a:cubicBezTo>
                      <a:pt x="70239" y="71542"/>
                      <a:pt x="75128" y="65349"/>
                      <a:pt x="76757" y="58287"/>
                    </a:cubicBezTo>
                    <a:cubicBezTo>
                      <a:pt x="77191" y="56440"/>
                      <a:pt x="77409" y="54593"/>
                      <a:pt x="77409" y="52638"/>
                    </a:cubicBezTo>
                    <a:cubicBezTo>
                      <a:pt x="77300" y="38949"/>
                      <a:pt x="66219" y="27867"/>
                      <a:pt x="52638" y="2786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66" name="Google Shape;66;p3"/>
              <p:cNvSpPr/>
              <p:nvPr/>
            </p:nvSpPr>
            <p:spPr>
              <a:xfrm>
                <a:off x="11538344" y="6976829"/>
                <a:ext cx="104297" cy="104297"/>
              </a:xfrm>
              <a:custGeom>
                <a:rect b="b" l="l" r="r" t="t"/>
                <a:pathLst>
                  <a:path extrusionOk="0" h="104297" w="104297">
                    <a:moveTo>
                      <a:pt x="52638" y="104461"/>
                    </a:moveTo>
                    <a:cubicBezTo>
                      <a:pt x="24065" y="104461"/>
                      <a:pt x="815" y="81211"/>
                      <a:pt x="815" y="52638"/>
                    </a:cubicBezTo>
                    <a:cubicBezTo>
                      <a:pt x="815" y="47749"/>
                      <a:pt x="1467" y="42968"/>
                      <a:pt x="2771" y="38406"/>
                    </a:cubicBezTo>
                    <a:cubicBezTo>
                      <a:pt x="7008" y="23521"/>
                      <a:pt x="17546" y="11462"/>
                      <a:pt x="31778" y="5161"/>
                    </a:cubicBezTo>
                    <a:cubicBezTo>
                      <a:pt x="38406" y="2227"/>
                      <a:pt x="45359" y="815"/>
                      <a:pt x="52638" y="815"/>
                    </a:cubicBezTo>
                    <a:cubicBezTo>
                      <a:pt x="81211" y="815"/>
                      <a:pt x="104461" y="24064"/>
                      <a:pt x="104461" y="52638"/>
                    </a:cubicBezTo>
                    <a:cubicBezTo>
                      <a:pt x="104461" y="56549"/>
                      <a:pt x="104026" y="60569"/>
                      <a:pt x="103157" y="64371"/>
                    </a:cubicBezTo>
                    <a:cubicBezTo>
                      <a:pt x="99681" y="79582"/>
                      <a:pt x="89577" y="92293"/>
                      <a:pt x="75563" y="99137"/>
                    </a:cubicBezTo>
                    <a:cubicBezTo>
                      <a:pt x="68391" y="102722"/>
                      <a:pt x="60678" y="104461"/>
                      <a:pt x="52638" y="104461"/>
                    </a:cubicBezTo>
                    <a:close/>
                    <a:moveTo>
                      <a:pt x="52638" y="27976"/>
                    </a:moveTo>
                    <a:cubicBezTo>
                      <a:pt x="49161" y="27976"/>
                      <a:pt x="45794" y="28628"/>
                      <a:pt x="42752" y="30040"/>
                    </a:cubicBezTo>
                    <a:cubicBezTo>
                      <a:pt x="36016" y="32973"/>
                      <a:pt x="30909" y="38731"/>
                      <a:pt x="28954" y="45902"/>
                    </a:cubicBezTo>
                    <a:cubicBezTo>
                      <a:pt x="28303" y="48075"/>
                      <a:pt x="27976" y="50356"/>
                      <a:pt x="27976" y="52746"/>
                    </a:cubicBezTo>
                    <a:cubicBezTo>
                      <a:pt x="27976" y="66327"/>
                      <a:pt x="39058" y="77409"/>
                      <a:pt x="52638" y="77409"/>
                    </a:cubicBezTo>
                    <a:cubicBezTo>
                      <a:pt x="56441" y="77409"/>
                      <a:pt x="60135" y="76540"/>
                      <a:pt x="63612" y="74910"/>
                    </a:cubicBezTo>
                    <a:cubicBezTo>
                      <a:pt x="70239" y="71651"/>
                      <a:pt x="75128" y="65458"/>
                      <a:pt x="76757" y="58396"/>
                    </a:cubicBezTo>
                    <a:cubicBezTo>
                      <a:pt x="77192" y="56549"/>
                      <a:pt x="77409" y="54702"/>
                      <a:pt x="77409" y="52746"/>
                    </a:cubicBezTo>
                    <a:cubicBezTo>
                      <a:pt x="77300" y="39058"/>
                      <a:pt x="66219" y="27976"/>
                      <a:pt x="52638" y="2797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67" name="Google Shape;67;p3"/>
              <p:cNvSpPr/>
              <p:nvPr/>
            </p:nvSpPr>
            <p:spPr>
              <a:xfrm>
                <a:off x="11261195" y="6420791"/>
                <a:ext cx="659467" cy="394376"/>
              </a:xfrm>
              <a:custGeom>
                <a:rect b="b" l="l" r="r" t="t"/>
                <a:pathLst>
                  <a:path extrusionOk="0" h="394376" w="659467">
                    <a:moveTo>
                      <a:pt x="548597" y="393779"/>
                    </a:moveTo>
                    <a:lnTo>
                      <a:pt x="408229" y="393779"/>
                    </a:lnTo>
                    <a:lnTo>
                      <a:pt x="136076" y="393019"/>
                    </a:lnTo>
                    <a:cubicBezTo>
                      <a:pt x="135751" y="393019"/>
                      <a:pt x="135316" y="393019"/>
                      <a:pt x="134990" y="393019"/>
                    </a:cubicBezTo>
                    <a:cubicBezTo>
                      <a:pt x="98377" y="389868"/>
                      <a:pt x="64480" y="373354"/>
                      <a:pt x="39601" y="346410"/>
                    </a:cubicBezTo>
                    <a:cubicBezTo>
                      <a:pt x="14613" y="319358"/>
                      <a:pt x="815" y="284049"/>
                      <a:pt x="815" y="247001"/>
                    </a:cubicBezTo>
                    <a:cubicBezTo>
                      <a:pt x="815" y="207238"/>
                      <a:pt x="16676" y="169973"/>
                      <a:pt x="45576" y="142160"/>
                    </a:cubicBezTo>
                    <a:cubicBezTo>
                      <a:pt x="73714" y="114999"/>
                      <a:pt x="110002" y="100658"/>
                      <a:pt x="150635" y="100441"/>
                    </a:cubicBezTo>
                    <a:lnTo>
                      <a:pt x="156719" y="100441"/>
                    </a:lnTo>
                    <a:lnTo>
                      <a:pt x="159870" y="95226"/>
                    </a:lnTo>
                    <a:cubicBezTo>
                      <a:pt x="196265" y="36124"/>
                      <a:pt x="259279" y="815"/>
                      <a:pt x="328376" y="815"/>
                    </a:cubicBezTo>
                    <a:cubicBezTo>
                      <a:pt x="342934" y="815"/>
                      <a:pt x="357601" y="2336"/>
                      <a:pt x="372159" y="5378"/>
                    </a:cubicBezTo>
                    <a:cubicBezTo>
                      <a:pt x="455271" y="22869"/>
                      <a:pt x="514700" y="84905"/>
                      <a:pt x="527302" y="167148"/>
                    </a:cubicBezTo>
                    <a:lnTo>
                      <a:pt x="528823" y="177361"/>
                    </a:lnTo>
                    <a:lnTo>
                      <a:pt x="539145" y="176383"/>
                    </a:lnTo>
                    <a:cubicBezTo>
                      <a:pt x="542404" y="176057"/>
                      <a:pt x="545555" y="175948"/>
                      <a:pt x="548487" y="175948"/>
                    </a:cubicBezTo>
                    <a:cubicBezTo>
                      <a:pt x="609437" y="175948"/>
                      <a:pt x="659088" y="224838"/>
                      <a:pt x="659088" y="284918"/>
                    </a:cubicBezTo>
                    <a:cubicBezTo>
                      <a:pt x="659196" y="344998"/>
                      <a:pt x="609545" y="393779"/>
                      <a:pt x="548597" y="393779"/>
                    </a:cubicBezTo>
                    <a:close/>
                    <a:moveTo>
                      <a:pt x="136728" y="365858"/>
                    </a:moveTo>
                    <a:lnTo>
                      <a:pt x="408229" y="366618"/>
                    </a:lnTo>
                    <a:lnTo>
                      <a:pt x="548597" y="366618"/>
                    </a:lnTo>
                    <a:cubicBezTo>
                      <a:pt x="594553" y="366618"/>
                      <a:pt x="632035" y="329897"/>
                      <a:pt x="632035" y="284918"/>
                    </a:cubicBezTo>
                    <a:cubicBezTo>
                      <a:pt x="632035" y="239831"/>
                      <a:pt x="594661" y="203109"/>
                      <a:pt x="548597" y="203109"/>
                    </a:cubicBezTo>
                    <a:cubicBezTo>
                      <a:pt x="546532" y="203109"/>
                      <a:pt x="544251" y="203218"/>
                      <a:pt x="541861" y="203435"/>
                    </a:cubicBezTo>
                    <a:lnTo>
                      <a:pt x="518828" y="205608"/>
                    </a:lnTo>
                    <a:cubicBezTo>
                      <a:pt x="511658" y="206260"/>
                      <a:pt x="505247" y="201263"/>
                      <a:pt x="504161" y="194092"/>
                    </a:cubicBezTo>
                    <a:lnTo>
                      <a:pt x="500684" y="171168"/>
                    </a:lnTo>
                    <a:cubicBezTo>
                      <a:pt x="489820" y="100441"/>
                      <a:pt x="438541" y="47097"/>
                      <a:pt x="366727" y="31887"/>
                    </a:cubicBezTo>
                    <a:cubicBezTo>
                      <a:pt x="354124" y="29170"/>
                      <a:pt x="341195" y="27867"/>
                      <a:pt x="328593" y="27867"/>
                    </a:cubicBezTo>
                    <a:cubicBezTo>
                      <a:pt x="268947" y="27867"/>
                      <a:pt x="214517" y="58287"/>
                      <a:pt x="183119" y="109350"/>
                    </a:cubicBezTo>
                    <a:lnTo>
                      <a:pt x="175949" y="120974"/>
                    </a:lnTo>
                    <a:cubicBezTo>
                      <a:pt x="173450" y="124994"/>
                      <a:pt x="169104" y="127385"/>
                      <a:pt x="164432" y="127385"/>
                    </a:cubicBezTo>
                    <a:lnTo>
                      <a:pt x="150851" y="127493"/>
                    </a:lnTo>
                    <a:cubicBezTo>
                      <a:pt x="117281" y="127602"/>
                      <a:pt x="87512" y="139444"/>
                      <a:pt x="64480" y="161608"/>
                    </a:cubicBezTo>
                    <a:cubicBezTo>
                      <a:pt x="41013" y="184314"/>
                      <a:pt x="28084" y="214625"/>
                      <a:pt x="28084" y="246893"/>
                    </a:cubicBezTo>
                    <a:cubicBezTo>
                      <a:pt x="27976" y="309363"/>
                      <a:pt x="74693" y="360426"/>
                      <a:pt x="136728" y="365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grpSp>
      </p:grpSp>
      <p:sp>
        <p:nvSpPr>
          <p:cNvPr id="68" name="Google Shape;68;p3"/>
          <p:cNvSpPr/>
          <p:nvPr/>
        </p:nvSpPr>
        <p:spPr>
          <a:xfrm>
            <a:off x="9484829" y="2433704"/>
            <a:ext cx="2033100" cy="2033100"/>
          </a:xfrm>
          <a:prstGeom prst="ellipse">
            <a:avLst/>
          </a:prstGeom>
          <a:blipFill rotWithShape="1">
            <a:blip r:embed="rId14">
              <a:alphaModFix/>
            </a:blip>
            <a:stretch>
              <a:fillRect b="0" l="-30258" r="-19438" t="0"/>
            </a:stretch>
          </a:blip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grpSp>
        <p:nvGrpSpPr>
          <p:cNvPr id="69" name="Google Shape;69;p3"/>
          <p:cNvGrpSpPr/>
          <p:nvPr/>
        </p:nvGrpSpPr>
        <p:grpSpPr>
          <a:xfrm rot="-5636025">
            <a:off x="9596068" y="2528501"/>
            <a:ext cx="1814240" cy="1839569"/>
            <a:chOff x="9596635" y="2528111"/>
            <a:chExt cx="1814320" cy="1839650"/>
          </a:xfrm>
        </p:grpSpPr>
        <p:sp>
          <p:nvSpPr>
            <p:cNvPr id="70" name="Google Shape;70;p3"/>
            <p:cNvSpPr/>
            <p:nvPr/>
          </p:nvSpPr>
          <p:spPr>
            <a:xfrm>
              <a:off x="9596635" y="2528111"/>
              <a:ext cx="1814320" cy="1839650"/>
            </a:xfrm>
            <a:custGeom>
              <a:rect b="b" l="l" r="r" t="t"/>
              <a:pathLst>
                <a:path extrusionOk="0" h="1839650" w="1814320">
                  <a:moveTo>
                    <a:pt x="919999" y="1839651"/>
                  </a:moveTo>
                  <a:cubicBezTo>
                    <a:pt x="412677" y="1839651"/>
                    <a:pt x="0" y="1426973"/>
                    <a:pt x="0" y="919999"/>
                  </a:cubicBezTo>
                  <a:cubicBezTo>
                    <a:pt x="0" y="413025"/>
                    <a:pt x="412677" y="0"/>
                    <a:pt x="919999" y="0"/>
                  </a:cubicBezTo>
                  <a:cubicBezTo>
                    <a:pt x="934265" y="0"/>
                    <a:pt x="946096" y="11831"/>
                    <a:pt x="946096" y="26097"/>
                  </a:cubicBezTo>
                  <a:cubicBezTo>
                    <a:pt x="946096" y="40363"/>
                    <a:pt x="934265" y="52194"/>
                    <a:pt x="919999" y="52194"/>
                  </a:cubicBezTo>
                  <a:cubicBezTo>
                    <a:pt x="441558" y="52194"/>
                    <a:pt x="52194" y="441558"/>
                    <a:pt x="52194" y="919999"/>
                  </a:cubicBezTo>
                  <a:cubicBezTo>
                    <a:pt x="52194" y="1398441"/>
                    <a:pt x="441558" y="1787805"/>
                    <a:pt x="919999" y="1787805"/>
                  </a:cubicBezTo>
                  <a:cubicBezTo>
                    <a:pt x="1320846" y="1787805"/>
                    <a:pt x="1667411" y="1516050"/>
                    <a:pt x="1762752" y="1126686"/>
                  </a:cubicBezTo>
                  <a:cubicBezTo>
                    <a:pt x="1766231" y="1112768"/>
                    <a:pt x="1780150" y="1104069"/>
                    <a:pt x="1794416" y="1107548"/>
                  </a:cubicBezTo>
                  <a:cubicBezTo>
                    <a:pt x="1808334" y="1111028"/>
                    <a:pt x="1817033" y="1124946"/>
                    <a:pt x="1813554" y="1139213"/>
                  </a:cubicBezTo>
                  <a:cubicBezTo>
                    <a:pt x="1712298" y="1551542"/>
                    <a:pt x="1344855" y="1839651"/>
                    <a:pt x="919999" y="1839651"/>
                  </a:cubicBezTo>
                  <a:close/>
                </a:path>
              </a:pathLst>
            </a:custGeom>
            <a:solidFill>
              <a:srgbClr val="FFFFFF">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1" name="Google Shape;71;p3"/>
            <p:cNvSpPr/>
            <p:nvPr/>
          </p:nvSpPr>
          <p:spPr>
            <a:xfrm>
              <a:off x="9722943" y="2654071"/>
              <a:ext cx="1461313" cy="1587381"/>
            </a:xfrm>
            <a:custGeom>
              <a:rect b="b" l="l" r="r" t="t"/>
              <a:pathLst>
                <a:path extrusionOk="0" h="1587381" w="1461313">
                  <a:moveTo>
                    <a:pt x="793691" y="1587382"/>
                  </a:moveTo>
                  <a:cubicBezTo>
                    <a:pt x="355960" y="1587382"/>
                    <a:pt x="0" y="1231421"/>
                    <a:pt x="0" y="793691"/>
                  </a:cubicBezTo>
                  <a:cubicBezTo>
                    <a:pt x="0" y="355960"/>
                    <a:pt x="355960" y="0"/>
                    <a:pt x="793691" y="0"/>
                  </a:cubicBezTo>
                  <a:cubicBezTo>
                    <a:pt x="807957" y="0"/>
                    <a:pt x="819787" y="11831"/>
                    <a:pt x="819787" y="26097"/>
                  </a:cubicBezTo>
                  <a:cubicBezTo>
                    <a:pt x="819787" y="40363"/>
                    <a:pt x="807957" y="52194"/>
                    <a:pt x="793691" y="52194"/>
                  </a:cubicBezTo>
                  <a:cubicBezTo>
                    <a:pt x="384841" y="52194"/>
                    <a:pt x="52194" y="384841"/>
                    <a:pt x="52194" y="793691"/>
                  </a:cubicBezTo>
                  <a:cubicBezTo>
                    <a:pt x="52194" y="1202541"/>
                    <a:pt x="384841" y="1535188"/>
                    <a:pt x="793691" y="1535188"/>
                  </a:cubicBezTo>
                  <a:cubicBezTo>
                    <a:pt x="1043524" y="1535188"/>
                    <a:pt x="1275264" y="1409923"/>
                    <a:pt x="1413403" y="1200453"/>
                  </a:cubicBezTo>
                  <a:cubicBezTo>
                    <a:pt x="1421406" y="1188274"/>
                    <a:pt x="1437412" y="1185143"/>
                    <a:pt x="1449590" y="1193146"/>
                  </a:cubicBezTo>
                  <a:cubicBezTo>
                    <a:pt x="1461769" y="1201149"/>
                    <a:pt x="1464900" y="1217155"/>
                    <a:pt x="1456897" y="1229333"/>
                  </a:cubicBezTo>
                  <a:cubicBezTo>
                    <a:pt x="1309015" y="1453766"/>
                    <a:pt x="1060922" y="1587382"/>
                    <a:pt x="793691" y="1587382"/>
                  </a:cubicBezTo>
                  <a:close/>
                </a:path>
              </a:pathLst>
            </a:custGeom>
            <a:solidFill>
              <a:srgbClr val="FFFFFF">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2" name="Google Shape;72;p3"/>
            <p:cNvSpPr/>
            <p:nvPr/>
          </p:nvSpPr>
          <p:spPr>
            <a:xfrm>
              <a:off x="9849252" y="2780728"/>
              <a:ext cx="1334764" cy="1334764"/>
            </a:xfrm>
            <a:custGeom>
              <a:rect b="b" l="l" r="r" t="t"/>
              <a:pathLst>
                <a:path extrusionOk="0" h="1334764" w="1334764">
                  <a:moveTo>
                    <a:pt x="667382" y="1334764"/>
                  </a:moveTo>
                  <a:cubicBezTo>
                    <a:pt x="299243" y="1334764"/>
                    <a:pt x="0" y="1035173"/>
                    <a:pt x="0" y="667382"/>
                  </a:cubicBezTo>
                  <a:cubicBezTo>
                    <a:pt x="0" y="299243"/>
                    <a:pt x="299591" y="0"/>
                    <a:pt x="667382" y="0"/>
                  </a:cubicBezTo>
                  <a:cubicBezTo>
                    <a:pt x="681648" y="0"/>
                    <a:pt x="693479" y="11831"/>
                    <a:pt x="693479" y="26097"/>
                  </a:cubicBezTo>
                  <a:cubicBezTo>
                    <a:pt x="693479" y="40363"/>
                    <a:pt x="681648" y="52194"/>
                    <a:pt x="667382" y="52194"/>
                  </a:cubicBezTo>
                  <a:cubicBezTo>
                    <a:pt x="328124" y="52194"/>
                    <a:pt x="52194" y="328124"/>
                    <a:pt x="52194" y="667382"/>
                  </a:cubicBezTo>
                  <a:cubicBezTo>
                    <a:pt x="52194" y="1006641"/>
                    <a:pt x="328124" y="1282571"/>
                    <a:pt x="667382" y="1282571"/>
                  </a:cubicBezTo>
                  <a:cubicBezTo>
                    <a:pt x="1006640" y="1282571"/>
                    <a:pt x="1282571" y="1006641"/>
                    <a:pt x="1282571" y="667382"/>
                  </a:cubicBezTo>
                  <a:cubicBezTo>
                    <a:pt x="1282571" y="653116"/>
                    <a:pt x="1294401" y="641285"/>
                    <a:pt x="1308667" y="641285"/>
                  </a:cubicBezTo>
                  <a:cubicBezTo>
                    <a:pt x="1322934" y="641285"/>
                    <a:pt x="1334764" y="653116"/>
                    <a:pt x="1334764" y="667382"/>
                  </a:cubicBezTo>
                  <a:cubicBezTo>
                    <a:pt x="1334764" y="1035173"/>
                    <a:pt x="1035173" y="1334764"/>
                    <a:pt x="667382" y="1334764"/>
                  </a:cubicBezTo>
                  <a:close/>
                </a:path>
              </a:pathLst>
            </a:custGeom>
            <a:solidFill>
              <a:srgbClr val="FFFFFF">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3" name="Google Shape;73;p3"/>
            <p:cNvSpPr/>
            <p:nvPr/>
          </p:nvSpPr>
          <p:spPr>
            <a:xfrm>
              <a:off x="9975212" y="2906340"/>
              <a:ext cx="639123" cy="1082843"/>
            </a:xfrm>
            <a:custGeom>
              <a:rect b="b" l="l" r="r" t="t"/>
              <a:pathLst>
                <a:path extrusionOk="0" h="1082843" w="639123">
                  <a:moveTo>
                    <a:pt x="541422" y="1082843"/>
                  </a:moveTo>
                  <a:cubicBezTo>
                    <a:pt x="242874" y="1082843"/>
                    <a:pt x="0" y="839969"/>
                    <a:pt x="0" y="541422"/>
                  </a:cubicBezTo>
                  <a:cubicBezTo>
                    <a:pt x="0" y="242874"/>
                    <a:pt x="242874" y="0"/>
                    <a:pt x="541422" y="0"/>
                  </a:cubicBezTo>
                  <a:cubicBezTo>
                    <a:pt x="555688" y="0"/>
                    <a:pt x="567518" y="11831"/>
                    <a:pt x="567518" y="26097"/>
                  </a:cubicBezTo>
                  <a:cubicBezTo>
                    <a:pt x="567518" y="40363"/>
                    <a:pt x="555688" y="52194"/>
                    <a:pt x="541422" y="52194"/>
                  </a:cubicBezTo>
                  <a:cubicBezTo>
                    <a:pt x="271755" y="52194"/>
                    <a:pt x="52194" y="271755"/>
                    <a:pt x="52194" y="541422"/>
                  </a:cubicBezTo>
                  <a:cubicBezTo>
                    <a:pt x="52194" y="811089"/>
                    <a:pt x="271755" y="1030650"/>
                    <a:pt x="541422" y="1030650"/>
                  </a:cubicBezTo>
                  <a:cubicBezTo>
                    <a:pt x="564039" y="1030650"/>
                    <a:pt x="587004" y="1028910"/>
                    <a:pt x="609273" y="1026126"/>
                  </a:cubicBezTo>
                  <a:cubicBezTo>
                    <a:pt x="623539" y="1024039"/>
                    <a:pt x="636762" y="1034129"/>
                    <a:pt x="638850" y="1048396"/>
                  </a:cubicBezTo>
                  <a:cubicBezTo>
                    <a:pt x="640937" y="1062662"/>
                    <a:pt x="630847" y="1075884"/>
                    <a:pt x="616580" y="1077972"/>
                  </a:cubicBezTo>
                  <a:cubicBezTo>
                    <a:pt x="591527" y="1081104"/>
                    <a:pt x="566475" y="1082843"/>
                    <a:pt x="541422" y="1082843"/>
                  </a:cubicBezTo>
                  <a:close/>
                </a:path>
              </a:pathLst>
            </a:custGeom>
            <a:solidFill>
              <a:srgbClr val="FFFFFF">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4" name="Google Shape;74;p3"/>
            <p:cNvSpPr/>
            <p:nvPr/>
          </p:nvSpPr>
          <p:spPr>
            <a:xfrm>
              <a:off x="10101521" y="3032997"/>
              <a:ext cx="817237" cy="830226"/>
            </a:xfrm>
            <a:custGeom>
              <a:rect b="b" l="l" r="r" t="t"/>
              <a:pathLst>
                <a:path extrusionOk="0" h="830226" w="817237">
                  <a:moveTo>
                    <a:pt x="415113" y="830226"/>
                  </a:moveTo>
                  <a:cubicBezTo>
                    <a:pt x="186157" y="830226"/>
                    <a:pt x="0" y="644069"/>
                    <a:pt x="0" y="415113"/>
                  </a:cubicBezTo>
                  <a:cubicBezTo>
                    <a:pt x="0" y="186157"/>
                    <a:pt x="186157" y="0"/>
                    <a:pt x="415113" y="0"/>
                  </a:cubicBezTo>
                  <a:cubicBezTo>
                    <a:pt x="429379" y="0"/>
                    <a:pt x="441210" y="11831"/>
                    <a:pt x="441210" y="26097"/>
                  </a:cubicBezTo>
                  <a:cubicBezTo>
                    <a:pt x="441210" y="40363"/>
                    <a:pt x="429379" y="52194"/>
                    <a:pt x="415113" y="52194"/>
                  </a:cubicBezTo>
                  <a:cubicBezTo>
                    <a:pt x="214690" y="51846"/>
                    <a:pt x="51846" y="214690"/>
                    <a:pt x="51846" y="415113"/>
                  </a:cubicBezTo>
                  <a:cubicBezTo>
                    <a:pt x="51846" y="615537"/>
                    <a:pt x="214690" y="778033"/>
                    <a:pt x="414765" y="778033"/>
                  </a:cubicBezTo>
                  <a:cubicBezTo>
                    <a:pt x="579349" y="778033"/>
                    <a:pt x="723751" y="667034"/>
                    <a:pt x="765854" y="507670"/>
                  </a:cubicBezTo>
                  <a:cubicBezTo>
                    <a:pt x="769682" y="493752"/>
                    <a:pt x="783948" y="485400"/>
                    <a:pt x="797866" y="489228"/>
                  </a:cubicBezTo>
                  <a:cubicBezTo>
                    <a:pt x="811784" y="493056"/>
                    <a:pt x="820135" y="507322"/>
                    <a:pt x="816308" y="521240"/>
                  </a:cubicBezTo>
                  <a:cubicBezTo>
                    <a:pt x="768290" y="702874"/>
                    <a:pt x="603358" y="830226"/>
                    <a:pt x="415113" y="830226"/>
                  </a:cubicBezTo>
                  <a:close/>
                </a:path>
              </a:pathLst>
            </a:custGeom>
            <a:solidFill>
              <a:srgbClr val="FFFFFF">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75" name="Google Shape;75;p3"/>
            <p:cNvSpPr/>
            <p:nvPr/>
          </p:nvSpPr>
          <p:spPr>
            <a:xfrm>
              <a:off x="10227829" y="3159305"/>
              <a:ext cx="516331" cy="577609"/>
            </a:xfrm>
            <a:custGeom>
              <a:rect b="b" l="l" r="r" t="t"/>
              <a:pathLst>
                <a:path extrusionOk="0" h="577609" w="516331">
                  <a:moveTo>
                    <a:pt x="288805" y="577609"/>
                  </a:moveTo>
                  <a:cubicBezTo>
                    <a:pt x="129440" y="577609"/>
                    <a:pt x="0" y="447821"/>
                    <a:pt x="0" y="288805"/>
                  </a:cubicBezTo>
                  <a:cubicBezTo>
                    <a:pt x="0" y="129788"/>
                    <a:pt x="129788" y="0"/>
                    <a:pt x="288805" y="0"/>
                  </a:cubicBezTo>
                  <a:cubicBezTo>
                    <a:pt x="303071" y="0"/>
                    <a:pt x="314901" y="11831"/>
                    <a:pt x="314901" y="26097"/>
                  </a:cubicBezTo>
                  <a:cubicBezTo>
                    <a:pt x="314901" y="40363"/>
                    <a:pt x="303071" y="52194"/>
                    <a:pt x="288805" y="52194"/>
                  </a:cubicBezTo>
                  <a:cubicBezTo>
                    <a:pt x="158321" y="52194"/>
                    <a:pt x="52194" y="158321"/>
                    <a:pt x="52194" y="288805"/>
                  </a:cubicBezTo>
                  <a:cubicBezTo>
                    <a:pt x="52194" y="419289"/>
                    <a:pt x="158321" y="525416"/>
                    <a:pt x="288805" y="525416"/>
                  </a:cubicBezTo>
                  <a:cubicBezTo>
                    <a:pt x="358744" y="525416"/>
                    <a:pt x="424856" y="494795"/>
                    <a:pt x="470090" y="440862"/>
                  </a:cubicBezTo>
                  <a:cubicBezTo>
                    <a:pt x="479485" y="429727"/>
                    <a:pt x="495839" y="428336"/>
                    <a:pt x="506974" y="437730"/>
                  </a:cubicBezTo>
                  <a:cubicBezTo>
                    <a:pt x="518108" y="447125"/>
                    <a:pt x="519500" y="463479"/>
                    <a:pt x="510105" y="474614"/>
                  </a:cubicBezTo>
                  <a:cubicBezTo>
                    <a:pt x="454780" y="540030"/>
                    <a:pt x="374054" y="577609"/>
                    <a:pt x="288805" y="577609"/>
                  </a:cubicBezTo>
                  <a:close/>
                </a:path>
              </a:pathLst>
            </a:custGeom>
            <a:solidFill>
              <a:srgbClr val="FFFFFF">
                <a:alpha val="349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sp>
        <p:nvSpPr>
          <p:cNvPr id="76" name="Google Shape;76;p3"/>
          <p:cNvSpPr/>
          <p:nvPr/>
        </p:nvSpPr>
        <p:spPr>
          <a:xfrm>
            <a:off x="7807084" y="998635"/>
            <a:ext cx="1834500" cy="1834500"/>
          </a:xfrm>
          <a:prstGeom prst="ellipse">
            <a:avLst/>
          </a:prstGeom>
          <a:blipFill rotWithShape="1">
            <a:blip r:embed="rId15">
              <a:alphaModFix amt="97000"/>
            </a:blip>
            <a:stretch>
              <a:fillRect b="0" l="0" r="0" t="0"/>
            </a:stretch>
          </a:blip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sp>
        <p:nvSpPr>
          <p:cNvPr id="77" name="Google Shape;77;p3"/>
          <p:cNvSpPr/>
          <p:nvPr/>
        </p:nvSpPr>
        <p:spPr>
          <a:xfrm rot="1778303">
            <a:off x="7730879" y="829907"/>
            <a:ext cx="2122235" cy="2252301"/>
          </a:xfrm>
          <a:custGeom>
            <a:rect b="b" l="l" r="r" t="t"/>
            <a:pathLst>
              <a:path extrusionOk="0" h="2250136" w="2120195">
                <a:moveTo>
                  <a:pt x="1383764" y="679980"/>
                </a:moveTo>
                <a:lnTo>
                  <a:pt x="1590753" y="434850"/>
                </a:lnTo>
                <a:lnTo>
                  <a:pt x="1567418" y="415577"/>
                </a:lnTo>
                <a:lnTo>
                  <a:pt x="1360429" y="660706"/>
                </a:lnTo>
                <a:lnTo>
                  <a:pt x="1383764" y="679980"/>
                </a:lnTo>
                <a:close/>
                <a:moveTo>
                  <a:pt x="1503169" y="367695"/>
                </a:moveTo>
                <a:lnTo>
                  <a:pt x="1318304" y="629990"/>
                </a:lnTo>
                <a:lnTo>
                  <a:pt x="1343154" y="647155"/>
                </a:lnTo>
                <a:lnTo>
                  <a:pt x="1528020" y="384860"/>
                </a:lnTo>
                <a:lnTo>
                  <a:pt x="1503169" y="367695"/>
                </a:lnTo>
                <a:close/>
                <a:moveTo>
                  <a:pt x="1455589" y="754964"/>
                </a:moveTo>
                <a:lnTo>
                  <a:pt x="1702278" y="549284"/>
                </a:lnTo>
                <a:lnTo>
                  <a:pt x="1682883" y="526096"/>
                </a:lnTo>
                <a:lnTo>
                  <a:pt x="1436193" y="731776"/>
                </a:lnTo>
                <a:lnTo>
                  <a:pt x="1455589" y="754964"/>
                </a:lnTo>
                <a:close/>
                <a:moveTo>
                  <a:pt x="1503169" y="1882140"/>
                </a:moveTo>
                <a:lnTo>
                  <a:pt x="1528020" y="1864975"/>
                </a:lnTo>
                <a:lnTo>
                  <a:pt x="1343154" y="1602680"/>
                </a:lnTo>
                <a:lnTo>
                  <a:pt x="1318304" y="1620146"/>
                </a:lnTo>
                <a:lnTo>
                  <a:pt x="1503169" y="1882140"/>
                </a:lnTo>
                <a:close/>
                <a:moveTo>
                  <a:pt x="1421343" y="715816"/>
                </a:moveTo>
                <a:lnTo>
                  <a:pt x="1649243" y="489356"/>
                </a:lnTo>
                <a:lnTo>
                  <a:pt x="1627726" y="467975"/>
                </a:lnTo>
                <a:lnTo>
                  <a:pt x="1399826" y="694434"/>
                </a:lnTo>
                <a:lnTo>
                  <a:pt x="1421343" y="715816"/>
                </a:lnTo>
                <a:close/>
                <a:moveTo>
                  <a:pt x="1157380" y="555307"/>
                </a:moveTo>
                <a:lnTo>
                  <a:pt x="1240721" y="246033"/>
                </a:lnTo>
                <a:lnTo>
                  <a:pt x="1211324" y="238204"/>
                </a:lnTo>
                <a:lnTo>
                  <a:pt x="1127983" y="547477"/>
                </a:lnTo>
                <a:lnTo>
                  <a:pt x="1157380" y="555307"/>
                </a:lnTo>
                <a:close/>
                <a:moveTo>
                  <a:pt x="1106769" y="542960"/>
                </a:moveTo>
                <a:lnTo>
                  <a:pt x="1162835" y="227664"/>
                </a:lnTo>
                <a:lnTo>
                  <a:pt x="1133135" y="222544"/>
                </a:lnTo>
                <a:lnTo>
                  <a:pt x="1077069" y="537840"/>
                </a:lnTo>
                <a:lnTo>
                  <a:pt x="1106769" y="542960"/>
                </a:lnTo>
                <a:close/>
                <a:moveTo>
                  <a:pt x="1486198" y="796823"/>
                </a:moveTo>
                <a:lnTo>
                  <a:pt x="1750162" y="613126"/>
                </a:lnTo>
                <a:lnTo>
                  <a:pt x="1732887" y="588432"/>
                </a:lnTo>
                <a:lnTo>
                  <a:pt x="1468924" y="772129"/>
                </a:lnTo>
                <a:lnTo>
                  <a:pt x="1486198" y="796823"/>
                </a:lnTo>
                <a:close/>
                <a:moveTo>
                  <a:pt x="1083433" y="215919"/>
                </a:moveTo>
                <a:lnTo>
                  <a:pt x="1053128" y="213209"/>
                </a:lnTo>
                <a:lnTo>
                  <a:pt x="1024943" y="532119"/>
                </a:lnTo>
                <a:lnTo>
                  <a:pt x="1055249" y="534829"/>
                </a:lnTo>
                <a:lnTo>
                  <a:pt x="1083433" y="215919"/>
                </a:lnTo>
                <a:close/>
                <a:moveTo>
                  <a:pt x="1206778" y="572171"/>
                </a:moveTo>
                <a:lnTo>
                  <a:pt x="1316788" y="271329"/>
                </a:lnTo>
                <a:lnTo>
                  <a:pt x="1288301" y="261090"/>
                </a:lnTo>
                <a:lnTo>
                  <a:pt x="1178291" y="561932"/>
                </a:lnTo>
                <a:lnTo>
                  <a:pt x="1206778" y="572171"/>
                </a:lnTo>
                <a:close/>
                <a:moveTo>
                  <a:pt x="1299817" y="618245"/>
                </a:moveTo>
                <a:lnTo>
                  <a:pt x="1460741" y="340893"/>
                </a:lnTo>
                <a:lnTo>
                  <a:pt x="1460741" y="340893"/>
                </a:lnTo>
                <a:lnTo>
                  <a:pt x="1567114" y="158100"/>
                </a:lnTo>
                <a:lnTo>
                  <a:pt x="1540748" y="143043"/>
                </a:lnTo>
                <a:lnTo>
                  <a:pt x="1273451" y="603188"/>
                </a:lnTo>
                <a:lnTo>
                  <a:pt x="1299817" y="618245"/>
                </a:lnTo>
                <a:close/>
                <a:moveTo>
                  <a:pt x="1254358" y="593251"/>
                </a:moveTo>
                <a:lnTo>
                  <a:pt x="1390432" y="303250"/>
                </a:lnTo>
                <a:lnTo>
                  <a:pt x="1362853" y="290602"/>
                </a:lnTo>
                <a:lnTo>
                  <a:pt x="1226780" y="580603"/>
                </a:lnTo>
                <a:lnTo>
                  <a:pt x="1254358" y="593251"/>
                </a:lnTo>
                <a:close/>
                <a:moveTo>
                  <a:pt x="1513170" y="841091"/>
                </a:moveTo>
                <a:lnTo>
                  <a:pt x="1791984" y="681184"/>
                </a:lnTo>
                <a:lnTo>
                  <a:pt x="1791984" y="681184"/>
                </a:lnTo>
                <a:lnTo>
                  <a:pt x="1975940" y="575483"/>
                </a:lnTo>
                <a:lnTo>
                  <a:pt x="1960787" y="549284"/>
                </a:lnTo>
                <a:lnTo>
                  <a:pt x="1497714" y="814891"/>
                </a:lnTo>
                <a:lnTo>
                  <a:pt x="1513170" y="841091"/>
                </a:lnTo>
                <a:close/>
                <a:moveTo>
                  <a:pt x="1896539" y="981122"/>
                </a:moveTo>
                <a:lnTo>
                  <a:pt x="1891084" y="951610"/>
                </a:lnTo>
                <a:lnTo>
                  <a:pt x="1573782" y="1007321"/>
                </a:lnTo>
                <a:lnTo>
                  <a:pt x="1578934" y="1036833"/>
                </a:lnTo>
                <a:lnTo>
                  <a:pt x="1896539" y="981122"/>
                </a:lnTo>
                <a:close/>
                <a:moveTo>
                  <a:pt x="1544385" y="907944"/>
                </a:moveTo>
                <a:lnTo>
                  <a:pt x="1554689" y="936252"/>
                </a:lnTo>
                <a:lnTo>
                  <a:pt x="1857444" y="826636"/>
                </a:lnTo>
                <a:lnTo>
                  <a:pt x="1847140" y="798329"/>
                </a:lnTo>
                <a:lnTo>
                  <a:pt x="1544385" y="907944"/>
                </a:lnTo>
                <a:close/>
                <a:moveTo>
                  <a:pt x="1902903" y="1030509"/>
                </a:moveTo>
                <a:lnTo>
                  <a:pt x="1581964" y="1058214"/>
                </a:lnTo>
                <a:lnTo>
                  <a:pt x="1584692" y="1088329"/>
                </a:lnTo>
                <a:lnTo>
                  <a:pt x="1905631" y="1060322"/>
                </a:lnTo>
                <a:lnTo>
                  <a:pt x="1902903" y="1030509"/>
                </a:lnTo>
                <a:close/>
                <a:moveTo>
                  <a:pt x="1561356" y="956729"/>
                </a:moveTo>
                <a:lnTo>
                  <a:pt x="1569236" y="985940"/>
                </a:lnTo>
                <a:lnTo>
                  <a:pt x="1880477" y="903126"/>
                </a:lnTo>
                <a:lnTo>
                  <a:pt x="1872597" y="873915"/>
                </a:lnTo>
                <a:lnTo>
                  <a:pt x="1561356" y="956729"/>
                </a:lnTo>
                <a:close/>
                <a:moveTo>
                  <a:pt x="473074" y="1882140"/>
                </a:moveTo>
                <a:lnTo>
                  <a:pt x="657940" y="1619845"/>
                </a:lnTo>
                <a:lnTo>
                  <a:pt x="633089" y="1602680"/>
                </a:lnTo>
                <a:lnTo>
                  <a:pt x="448223" y="1864975"/>
                </a:lnTo>
                <a:lnTo>
                  <a:pt x="473074" y="1882140"/>
                </a:lnTo>
                <a:close/>
                <a:moveTo>
                  <a:pt x="1523171" y="860364"/>
                </a:moveTo>
                <a:lnTo>
                  <a:pt x="1535899" y="887768"/>
                </a:lnTo>
                <a:lnTo>
                  <a:pt x="1827745" y="752555"/>
                </a:lnTo>
                <a:lnTo>
                  <a:pt x="1815016" y="725151"/>
                </a:lnTo>
                <a:lnTo>
                  <a:pt x="1523171" y="860364"/>
                </a:lnTo>
                <a:close/>
                <a:moveTo>
                  <a:pt x="1896539" y="1269014"/>
                </a:moveTo>
                <a:lnTo>
                  <a:pt x="1579237" y="1213303"/>
                </a:lnTo>
                <a:lnTo>
                  <a:pt x="1574085" y="1242815"/>
                </a:lnTo>
                <a:lnTo>
                  <a:pt x="1891387" y="1298526"/>
                </a:lnTo>
                <a:lnTo>
                  <a:pt x="1896539" y="1269014"/>
                </a:lnTo>
                <a:close/>
                <a:moveTo>
                  <a:pt x="1815319" y="1524985"/>
                </a:moveTo>
                <a:lnTo>
                  <a:pt x="1828048" y="1497581"/>
                </a:lnTo>
                <a:lnTo>
                  <a:pt x="1536202" y="1362368"/>
                </a:lnTo>
                <a:lnTo>
                  <a:pt x="1523474" y="1389772"/>
                </a:lnTo>
                <a:lnTo>
                  <a:pt x="1815319" y="1524985"/>
                </a:lnTo>
                <a:close/>
                <a:moveTo>
                  <a:pt x="1905631" y="1189814"/>
                </a:moveTo>
                <a:lnTo>
                  <a:pt x="1584692" y="1161807"/>
                </a:lnTo>
                <a:lnTo>
                  <a:pt x="1581964" y="1191922"/>
                </a:lnTo>
                <a:lnTo>
                  <a:pt x="1902903" y="1219928"/>
                </a:lnTo>
                <a:lnTo>
                  <a:pt x="1905631" y="1189814"/>
                </a:lnTo>
                <a:close/>
                <a:moveTo>
                  <a:pt x="1857444" y="1423500"/>
                </a:moveTo>
                <a:lnTo>
                  <a:pt x="1554689" y="1313884"/>
                </a:lnTo>
                <a:lnTo>
                  <a:pt x="1544385" y="1342192"/>
                </a:lnTo>
                <a:lnTo>
                  <a:pt x="1847140" y="1451808"/>
                </a:lnTo>
                <a:lnTo>
                  <a:pt x="1857444" y="1423500"/>
                </a:lnTo>
                <a:close/>
                <a:moveTo>
                  <a:pt x="1880477" y="1347010"/>
                </a:moveTo>
                <a:lnTo>
                  <a:pt x="1569236" y="1264196"/>
                </a:lnTo>
                <a:lnTo>
                  <a:pt x="1561356" y="1293407"/>
                </a:lnTo>
                <a:lnTo>
                  <a:pt x="1872597" y="1376221"/>
                </a:lnTo>
                <a:lnTo>
                  <a:pt x="1880477" y="1347010"/>
                </a:lnTo>
                <a:close/>
                <a:moveTo>
                  <a:pt x="1024943" y="1718017"/>
                </a:moveTo>
                <a:lnTo>
                  <a:pt x="1053128" y="2036927"/>
                </a:lnTo>
                <a:lnTo>
                  <a:pt x="1083433" y="2034217"/>
                </a:lnTo>
                <a:lnTo>
                  <a:pt x="1055249" y="1715307"/>
                </a:lnTo>
                <a:lnTo>
                  <a:pt x="1024943" y="1718017"/>
                </a:lnTo>
                <a:close/>
                <a:moveTo>
                  <a:pt x="463073" y="1409045"/>
                </a:moveTo>
                <a:lnTo>
                  <a:pt x="183956" y="1568952"/>
                </a:lnTo>
                <a:lnTo>
                  <a:pt x="183956" y="1568952"/>
                </a:lnTo>
                <a:lnTo>
                  <a:pt x="0" y="1674653"/>
                </a:lnTo>
                <a:lnTo>
                  <a:pt x="15153" y="1700852"/>
                </a:lnTo>
                <a:lnTo>
                  <a:pt x="478226" y="1435245"/>
                </a:lnTo>
                <a:lnTo>
                  <a:pt x="463073" y="1409045"/>
                </a:lnTo>
                <a:close/>
                <a:moveTo>
                  <a:pt x="1273754" y="1646647"/>
                </a:moveTo>
                <a:lnTo>
                  <a:pt x="1434678" y="1923999"/>
                </a:lnTo>
                <a:lnTo>
                  <a:pt x="1434678" y="1923999"/>
                </a:lnTo>
                <a:lnTo>
                  <a:pt x="1541051" y="2106792"/>
                </a:lnTo>
                <a:lnTo>
                  <a:pt x="1567418" y="2091735"/>
                </a:lnTo>
                <a:lnTo>
                  <a:pt x="1300120" y="1631590"/>
                </a:lnTo>
                <a:lnTo>
                  <a:pt x="1273754" y="1646647"/>
                </a:lnTo>
                <a:close/>
                <a:moveTo>
                  <a:pt x="972817" y="531215"/>
                </a:moveTo>
                <a:lnTo>
                  <a:pt x="1003123" y="531215"/>
                </a:lnTo>
                <a:lnTo>
                  <a:pt x="1003123" y="0"/>
                </a:lnTo>
                <a:lnTo>
                  <a:pt x="972817" y="0"/>
                </a:lnTo>
                <a:lnTo>
                  <a:pt x="972817" y="531215"/>
                </a:lnTo>
                <a:close/>
                <a:moveTo>
                  <a:pt x="1226780" y="1669533"/>
                </a:moveTo>
                <a:lnTo>
                  <a:pt x="1362853" y="1959534"/>
                </a:lnTo>
                <a:lnTo>
                  <a:pt x="1390432" y="1946886"/>
                </a:lnTo>
                <a:lnTo>
                  <a:pt x="1254358" y="1656886"/>
                </a:lnTo>
                <a:lnTo>
                  <a:pt x="1226780" y="1669533"/>
                </a:lnTo>
                <a:close/>
                <a:moveTo>
                  <a:pt x="1127983" y="1702358"/>
                </a:moveTo>
                <a:lnTo>
                  <a:pt x="1211324" y="2011631"/>
                </a:lnTo>
                <a:lnTo>
                  <a:pt x="1240721" y="2003802"/>
                </a:lnTo>
                <a:lnTo>
                  <a:pt x="1157380" y="1694528"/>
                </a:lnTo>
                <a:lnTo>
                  <a:pt x="1127983" y="1702358"/>
                </a:lnTo>
                <a:close/>
                <a:moveTo>
                  <a:pt x="1077069" y="1712296"/>
                </a:moveTo>
                <a:lnTo>
                  <a:pt x="1133135" y="2027592"/>
                </a:lnTo>
                <a:lnTo>
                  <a:pt x="1162835" y="2022473"/>
                </a:lnTo>
                <a:lnTo>
                  <a:pt x="1106769" y="1707176"/>
                </a:lnTo>
                <a:lnTo>
                  <a:pt x="1077069" y="1712296"/>
                </a:lnTo>
                <a:close/>
                <a:moveTo>
                  <a:pt x="1178291" y="1688204"/>
                </a:moveTo>
                <a:lnTo>
                  <a:pt x="1288301" y="1989046"/>
                </a:lnTo>
                <a:lnTo>
                  <a:pt x="1316788" y="1978807"/>
                </a:lnTo>
                <a:lnTo>
                  <a:pt x="1206778" y="1677966"/>
                </a:lnTo>
                <a:lnTo>
                  <a:pt x="1178291" y="1688204"/>
                </a:lnTo>
                <a:close/>
                <a:moveTo>
                  <a:pt x="1791984" y="1568952"/>
                </a:moveTo>
                <a:lnTo>
                  <a:pt x="1513170" y="1409045"/>
                </a:lnTo>
                <a:lnTo>
                  <a:pt x="1498017" y="1435245"/>
                </a:lnTo>
                <a:lnTo>
                  <a:pt x="1776831" y="1595151"/>
                </a:lnTo>
                <a:lnTo>
                  <a:pt x="1776831" y="1595151"/>
                </a:lnTo>
                <a:lnTo>
                  <a:pt x="1960787" y="1700852"/>
                </a:lnTo>
                <a:lnTo>
                  <a:pt x="1975940" y="1674653"/>
                </a:lnTo>
                <a:lnTo>
                  <a:pt x="1791984" y="1568952"/>
                </a:lnTo>
                <a:lnTo>
                  <a:pt x="1791984" y="1568952"/>
                </a:lnTo>
                <a:close/>
                <a:moveTo>
                  <a:pt x="1585601" y="1110011"/>
                </a:moveTo>
                <a:lnTo>
                  <a:pt x="1585601" y="1140125"/>
                </a:lnTo>
                <a:lnTo>
                  <a:pt x="2120196" y="1140125"/>
                </a:lnTo>
                <a:lnTo>
                  <a:pt x="2120196" y="1110011"/>
                </a:lnTo>
                <a:lnTo>
                  <a:pt x="1585601" y="1110011"/>
                </a:lnTo>
                <a:close/>
                <a:moveTo>
                  <a:pt x="1436193" y="1518360"/>
                </a:moveTo>
                <a:lnTo>
                  <a:pt x="1682883" y="1724040"/>
                </a:lnTo>
                <a:lnTo>
                  <a:pt x="1702278" y="1700852"/>
                </a:lnTo>
                <a:lnTo>
                  <a:pt x="1455589" y="1495172"/>
                </a:lnTo>
                <a:lnTo>
                  <a:pt x="1436193" y="1518360"/>
                </a:lnTo>
                <a:close/>
                <a:moveTo>
                  <a:pt x="1468924" y="1478007"/>
                </a:moveTo>
                <a:lnTo>
                  <a:pt x="1732887" y="1661704"/>
                </a:lnTo>
                <a:lnTo>
                  <a:pt x="1750162" y="1637010"/>
                </a:lnTo>
                <a:lnTo>
                  <a:pt x="1486198" y="1453313"/>
                </a:lnTo>
                <a:lnTo>
                  <a:pt x="1468924" y="1478007"/>
                </a:lnTo>
                <a:close/>
                <a:moveTo>
                  <a:pt x="1399826" y="1555401"/>
                </a:moveTo>
                <a:lnTo>
                  <a:pt x="1627726" y="1781860"/>
                </a:lnTo>
                <a:lnTo>
                  <a:pt x="1649243" y="1760479"/>
                </a:lnTo>
                <a:lnTo>
                  <a:pt x="1421343" y="1534019"/>
                </a:lnTo>
                <a:lnTo>
                  <a:pt x="1399826" y="1555401"/>
                </a:lnTo>
                <a:close/>
                <a:moveTo>
                  <a:pt x="1360429" y="1589430"/>
                </a:moveTo>
                <a:lnTo>
                  <a:pt x="1567418" y="1834560"/>
                </a:lnTo>
                <a:lnTo>
                  <a:pt x="1590753" y="1815286"/>
                </a:lnTo>
                <a:lnTo>
                  <a:pt x="1383764" y="1570157"/>
                </a:lnTo>
                <a:lnTo>
                  <a:pt x="1360429" y="1589430"/>
                </a:lnTo>
                <a:close/>
                <a:moveTo>
                  <a:pt x="554900" y="1534321"/>
                </a:moveTo>
                <a:lnTo>
                  <a:pt x="327000" y="1760780"/>
                </a:lnTo>
                <a:lnTo>
                  <a:pt x="348517" y="1782161"/>
                </a:lnTo>
                <a:lnTo>
                  <a:pt x="576417" y="1555702"/>
                </a:lnTo>
                <a:lnTo>
                  <a:pt x="554900" y="1534321"/>
                </a:lnTo>
                <a:close/>
                <a:moveTo>
                  <a:pt x="592479" y="1570157"/>
                </a:moveTo>
                <a:lnTo>
                  <a:pt x="385490" y="1815286"/>
                </a:lnTo>
                <a:lnTo>
                  <a:pt x="408826" y="1834560"/>
                </a:lnTo>
                <a:lnTo>
                  <a:pt x="615814" y="1589430"/>
                </a:lnTo>
                <a:lnTo>
                  <a:pt x="592479" y="1570157"/>
                </a:lnTo>
                <a:close/>
                <a:moveTo>
                  <a:pt x="676123" y="1631590"/>
                </a:moveTo>
                <a:lnTo>
                  <a:pt x="515199" y="1908942"/>
                </a:lnTo>
                <a:lnTo>
                  <a:pt x="515199" y="1908942"/>
                </a:lnTo>
                <a:lnTo>
                  <a:pt x="408826" y="2091735"/>
                </a:lnTo>
                <a:lnTo>
                  <a:pt x="435192" y="2106792"/>
                </a:lnTo>
                <a:lnTo>
                  <a:pt x="702489" y="1646647"/>
                </a:lnTo>
                <a:lnTo>
                  <a:pt x="676123" y="1631590"/>
                </a:lnTo>
                <a:close/>
                <a:moveTo>
                  <a:pt x="490045" y="1453313"/>
                </a:moveTo>
                <a:lnTo>
                  <a:pt x="226081" y="1637010"/>
                </a:lnTo>
                <a:lnTo>
                  <a:pt x="243356" y="1661704"/>
                </a:lnTo>
                <a:lnTo>
                  <a:pt x="507320" y="1478007"/>
                </a:lnTo>
                <a:lnTo>
                  <a:pt x="490045" y="1453313"/>
                </a:lnTo>
                <a:close/>
                <a:moveTo>
                  <a:pt x="520654" y="1495172"/>
                </a:moveTo>
                <a:lnTo>
                  <a:pt x="273965" y="1700852"/>
                </a:lnTo>
                <a:lnTo>
                  <a:pt x="293360" y="1724040"/>
                </a:lnTo>
                <a:lnTo>
                  <a:pt x="540050" y="1518360"/>
                </a:lnTo>
                <a:lnTo>
                  <a:pt x="520654" y="1495172"/>
                </a:lnTo>
                <a:close/>
                <a:moveTo>
                  <a:pt x="721885" y="1656886"/>
                </a:moveTo>
                <a:lnTo>
                  <a:pt x="585812" y="1946886"/>
                </a:lnTo>
                <a:lnTo>
                  <a:pt x="613390" y="1959534"/>
                </a:lnTo>
                <a:lnTo>
                  <a:pt x="749463" y="1669533"/>
                </a:lnTo>
                <a:lnTo>
                  <a:pt x="721885" y="1656886"/>
                </a:lnTo>
                <a:close/>
                <a:moveTo>
                  <a:pt x="869474" y="1707176"/>
                </a:moveTo>
                <a:lnTo>
                  <a:pt x="813408" y="2022473"/>
                </a:lnTo>
                <a:lnTo>
                  <a:pt x="843108" y="2027592"/>
                </a:lnTo>
                <a:lnTo>
                  <a:pt x="899174" y="1712296"/>
                </a:lnTo>
                <a:lnTo>
                  <a:pt x="869474" y="1707176"/>
                </a:lnTo>
                <a:close/>
                <a:moveTo>
                  <a:pt x="972817" y="2250136"/>
                </a:moveTo>
                <a:lnTo>
                  <a:pt x="1003123" y="2250136"/>
                </a:lnTo>
                <a:lnTo>
                  <a:pt x="1003123" y="1718921"/>
                </a:lnTo>
                <a:lnTo>
                  <a:pt x="972817" y="1718921"/>
                </a:lnTo>
                <a:lnTo>
                  <a:pt x="972817" y="2250136"/>
                </a:lnTo>
                <a:close/>
                <a:moveTo>
                  <a:pt x="892810" y="2034217"/>
                </a:moveTo>
                <a:lnTo>
                  <a:pt x="923116" y="2036927"/>
                </a:lnTo>
                <a:lnTo>
                  <a:pt x="951300" y="1718017"/>
                </a:lnTo>
                <a:lnTo>
                  <a:pt x="920994" y="1715307"/>
                </a:lnTo>
                <a:lnTo>
                  <a:pt x="892810" y="2034217"/>
                </a:lnTo>
                <a:close/>
                <a:moveTo>
                  <a:pt x="818864" y="1694528"/>
                </a:moveTo>
                <a:lnTo>
                  <a:pt x="735523" y="2003802"/>
                </a:lnTo>
                <a:lnTo>
                  <a:pt x="764919" y="2011631"/>
                </a:lnTo>
                <a:lnTo>
                  <a:pt x="848260" y="1702358"/>
                </a:lnTo>
                <a:lnTo>
                  <a:pt x="818864" y="1694528"/>
                </a:lnTo>
                <a:close/>
                <a:moveTo>
                  <a:pt x="769465" y="1677966"/>
                </a:moveTo>
                <a:lnTo>
                  <a:pt x="659455" y="1978807"/>
                </a:lnTo>
                <a:lnTo>
                  <a:pt x="687942" y="1989046"/>
                </a:lnTo>
                <a:lnTo>
                  <a:pt x="797952" y="1688204"/>
                </a:lnTo>
                <a:lnTo>
                  <a:pt x="769465" y="1677966"/>
                </a:lnTo>
                <a:close/>
              </a:path>
            </a:pathLst>
          </a:custGeom>
          <a:gradFill>
            <a:gsLst>
              <a:gs pos="0">
                <a:srgbClr val="FFFFFF">
                  <a:alpha val="46666"/>
                </a:srgbClr>
              </a:gs>
              <a:gs pos="100000">
                <a:srgbClr val="FFFFFF">
                  <a:alpha val="34901"/>
                </a:srgbClr>
              </a:gs>
            </a:gsLst>
            <a:lin ang="8100019"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grpSp>
        <p:nvGrpSpPr>
          <p:cNvPr id="78" name="Google Shape;78;p3"/>
          <p:cNvGrpSpPr/>
          <p:nvPr/>
        </p:nvGrpSpPr>
        <p:grpSpPr>
          <a:xfrm>
            <a:off x="7411510" y="870197"/>
            <a:ext cx="832766" cy="832766"/>
            <a:chOff x="7425538" y="828942"/>
            <a:chExt cx="881700" cy="881700"/>
          </a:xfrm>
        </p:grpSpPr>
        <p:sp>
          <p:nvSpPr>
            <p:cNvPr id="79" name="Google Shape;79;p3"/>
            <p:cNvSpPr/>
            <p:nvPr/>
          </p:nvSpPr>
          <p:spPr>
            <a:xfrm>
              <a:off x="7425538" y="828942"/>
              <a:ext cx="881700" cy="881700"/>
            </a:xfrm>
            <a:prstGeom prst="ellipse">
              <a:avLst/>
            </a:prstGeom>
            <a:gradFill>
              <a:gsLst>
                <a:gs pos="0">
                  <a:srgbClr val="7F7F7F">
                    <a:alpha val="84705"/>
                  </a:srgbClr>
                </a:gs>
                <a:gs pos="100000">
                  <a:srgbClr val="171717">
                    <a:alpha val="84705"/>
                  </a:srgbClr>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sp>
          <p:nvSpPr>
            <p:cNvPr id="80" name="Google Shape;80;p3"/>
            <p:cNvSpPr/>
            <p:nvPr/>
          </p:nvSpPr>
          <p:spPr>
            <a:xfrm>
              <a:off x="7651032" y="1101996"/>
              <a:ext cx="443403" cy="414611"/>
            </a:xfrm>
            <a:custGeom>
              <a:rect b="b" l="l" r="r" t="t"/>
              <a:pathLst>
                <a:path extrusionOk="0" h="414611" w="443403">
                  <a:moveTo>
                    <a:pt x="158626" y="270790"/>
                  </a:moveTo>
                  <a:cubicBezTo>
                    <a:pt x="127992" y="270790"/>
                    <a:pt x="103022" y="294533"/>
                    <a:pt x="103022" y="323666"/>
                  </a:cubicBezTo>
                  <a:cubicBezTo>
                    <a:pt x="103022" y="352798"/>
                    <a:pt x="127992" y="376541"/>
                    <a:pt x="158626" y="376541"/>
                  </a:cubicBezTo>
                  <a:cubicBezTo>
                    <a:pt x="189259" y="376541"/>
                    <a:pt x="214230" y="352798"/>
                    <a:pt x="214230" y="323666"/>
                  </a:cubicBezTo>
                  <a:cubicBezTo>
                    <a:pt x="214230" y="294533"/>
                    <a:pt x="189259" y="270790"/>
                    <a:pt x="158626" y="270790"/>
                  </a:cubicBezTo>
                  <a:close/>
                  <a:moveTo>
                    <a:pt x="158626" y="253734"/>
                  </a:moveTo>
                  <a:cubicBezTo>
                    <a:pt x="198675" y="253734"/>
                    <a:pt x="231287" y="285118"/>
                    <a:pt x="231287" y="323666"/>
                  </a:cubicBezTo>
                  <a:cubicBezTo>
                    <a:pt x="231287" y="333303"/>
                    <a:pt x="229249" y="342492"/>
                    <a:pt x="225566" y="350855"/>
                  </a:cubicBezTo>
                  <a:lnTo>
                    <a:pt x="215060" y="365835"/>
                  </a:lnTo>
                  <a:lnTo>
                    <a:pt x="250594" y="399874"/>
                  </a:lnTo>
                  <a:cubicBezTo>
                    <a:pt x="254005" y="403149"/>
                    <a:pt x="254142" y="408539"/>
                    <a:pt x="250867" y="411950"/>
                  </a:cubicBezTo>
                  <a:cubicBezTo>
                    <a:pt x="249162" y="413793"/>
                    <a:pt x="246910" y="414611"/>
                    <a:pt x="244659" y="414611"/>
                  </a:cubicBezTo>
                  <a:cubicBezTo>
                    <a:pt x="242544" y="414611"/>
                    <a:pt x="240429" y="413793"/>
                    <a:pt x="238791" y="412223"/>
                  </a:cubicBezTo>
                  <a:lnTo>
                    <a:pt x="202801" y="377747"/>
                  </a:lnTo>
                  <a:lnTo>
                    <a:pt x="186875" y="388091"/>
                  </a:lnTo>
                  <a:cubicBezTo>
                    <a:pt x="178185" y="391636"/>
                    <a:pt x="168638" y="393597"/>
                    <a:pt x="158626" y="393597"/>
                  </a:cubicBezTo>
                  <a:cubicBezTo>
                    <a:pt x="118577" y="393597"/>
                    <a:pt x="85965" y="362213"/>
                    <a:pt x="85965" y="323666"/>
                  </a:cubicBezTo>
                  <a:cubicBezTo>
                    <a:pt x="85965" y="314029"/>
                    <a:pt x="88004" y="304840"/>
                    <a:pt x="91687" y="296477"/>
                  </a:cubicBezTo>
                  <a:lnTo>
                    <a:pt x="103001" y="280343"/>
                  </a:lnTo>
                  <a:lnTo>
                    <a:pt x="51511" y="280343"/>
                  </a:lnTo>
                  <a:cubicBezTo>
                    <a:pt x="46804" y="280343"/>
                    <a:pt x="42983" y="276522"/>
                    <a:pt x="42983" y="271814"/>
                  </a:cubicBezTo>
                  <a:cubicBezTo>
                    <a:pt x="42983" y="267106"/>
                    <a:pt x="46804" y="263286"/>
                    <a:pt x="51511" y="263286"/>
                  </a:cubicBezTo>
                  <a:lnTo>
                    <a:pt x="123832" y="263286"/>
                  </a:lnTo>
                  <a:lnTo>
                    <a:pt x="123957" y="263410"/>
                  </a:lnTo>
                  <a:lnTo>
                    <a:pt x="130377" y="259240"/>
                  </a:lnTo>
                  <a:cubicBezTo>
                    <a:pt x="139066" y="255695"/>
                    <a:pt x="148614" y="253734"/>
                    <a:pt x="158626" y="253734"/>
                  </a:cubicBezTo>
                  <a:close/>
                  <a:moveTo>
                    <a:pt x="51511" y="205293"/>
                  </a:moveTo>
                  <a:lnTo>
                    <a:pt x="177729" y="205293"/>
                  </a:lnTo>
                  <a:cubicBezTo>
                    <a:pt x="182437" y="205293"/>
                    <a:pt x="186258" y="209113"/>
                    <a:pt x="186258" y="213821"/>
                  </a:cubicBezTo>
                  <a:cubicBezTo>
                    <a:pt x="186258" y="218528"/>
                    <a:pt x="182437" y="222350"/>
                    <a:pt x="177729" y="222350"/>
                  </a:cubicBezTo>
                  <a:lnTo>
                    <a:pt x="51511" y="222350"/>
                  </a:lnTo>
                  <a:cubicBezTo>
                    <a:pt x="46804" y="222350"/>
                    <a:pt x="42983" y="218528"/>
                    <a:pt x="42983" y="213821"/>
                  </a:cubicBezTo>
                  <a:cubicBezTo>
                    <a:pt x="42983" y="209113"/>
                    <a:pt x="46804" y="205293"/>
                    <a:pt x="51511" y="205293"/>
                  </a:cubicBezTo>
                  <a:close/>
                  <a:moveTo>
                    <a:pt x="51511" y="146619"/>
                  </a:moveTo>
                  <a:lnTo>
                    <a:pt x="177729" y="146619"/>
                  </a:lnTo>
                  <a:cubicBezTo>
                    <a:pt x="182437" y="146619"/>
                    <a:pt x="186258" y="150439"/>
                    <a:pt x="186258" y="155147"/>
                  </a:cubicBezTo>
                  <a:cubicBezTo>
                    <a:pt x="186258" y="159854"/>
                    <a:pt x="182437" y="163676"/>
                    <a:pt x="177729" y="163676"/>
                  </a:cubicBezTo>
                  <a:lnTo>
                    <a:pt x="51511" y="163676"/>
                  </a:lnTo>
                  <a:cubicBezTo>
                    <a:pt x="46804" y="163676"/>
                    <a:pt x="42983" y="159854"/>
                    <a:pt x="42983" y="155147"/>
                  </a:cubicBezTo>
                  <a:cubicBezTo>
                    <a:pt x="42983" y="150439"/>
                    <a:pt x="46804" y="146619"/>
                    <a:pt x="51511" y="146619"/>
                  </a:cubicBezTo>
                  <a:close/>
                  <a:moveTo>
                    <a:pt x="296784" y="145002"/>
                  </a:moveTo>
                  <a:lnTo>
                    <a:pt x="279384" y="148523"/>
                  </a:lnTo>
                  <a:cubicBezTo>
                    <a:pt x="255149" y="158788"/>
                    <a:pt x="238110" y="182812"/>
                    <a:pt x="238110" y="210751"/>
                  </a:cubicBezTo>
                  <a:cubicBezTo>
                    <a:pt x="238110" y="248003"/>
                    <a:pt x="268402" y="278295"/>
                    <a:pt x="305654" y="278295"/>
                  </a:cubicBezTo>
                  <a:cubicBezTo>
                    <a:pt x="342905" y="278295"/>
                    <a:pt x="373197" y="248003"/>
                    <a:pt x="373197" y="210751"/>
                  </a:cubicBezTo>
                  <a:lnTo>
                    <a:pt x="359610" y="177994"/>
                  </a:lnTo>
                  <a:lnTo>
                    <a:pt x="310770" y="217642"/>
                  </a:lnTo>
                  <a:cubicBezTo>
                    <a:pt x="309133" y="218870"/>
                    <a:pt x="307222" y="219552"/>
                    <a:pt x="305312" y="219552"/>
                  </a:cubicBezTo>
                  <a:cubicBezTo>
                    <a:pt x="304084" y="219552"/>
                    <a:pt x="302788" y="219279"/>
                    <a:pt x="301628" y="218733"/>
                  </a:cubicBezTo>
                  <a:cubicBezTo>
                    <a:pt x="298626" y="217301"/>
                    <a:pt x="296784" y="214298"/>
                    <a:pt x="296784" y="211024"/>
                  </a:cubicBezTo>
                  <a:close/>
                  <a:moveTo>
                    <a:pt x="313841" y="144864"/>
                  </a:moveTo>
                  <a:lnTo>
                    <a:pt x="313841" y="193148"/>
                  </a:lnTo>
                  <a:lnTo>
                    <a:pt x="352077" y="162121"/>
                  </a:lnTo>
                  <a:lnTo>
                    <a:pt x="331923" y="148523"/>
                  </a:lnTo>
                  <a:close/>
                  <a:moveTo>
                    <a:pt x="305654" y="126151"/>
                  </a:moveTo>
                  <a:cubicBezTo>
                    <a:pt x="328987" y="126151"/>
                    <a:pt x="350137" y="135634"/>
                    <a:pt x="365454" y="150951"/>
                  </a:cubicBezTo>
                  <a:lnTo>
                    <a:pt x="369906" y="157550"/>
                  </a:lnTo>
                  <a:lnTo>
                    <a:pt x="371082" y="157671"/>
                  </a:lnTo>
                  <a:lnTo>
                    <a:pt x="370938" y="159080"/>
                  </a:lnTo>
                  <a:lnTo>
                    <a:pt x="383598" y="177845"/>
                  </a:lnTo>
                  <a:cubicBezTo>
                    <a:pt x="387883" y="187964"/>
                    <a:pt x="390254" y="199085"/>
                    <a:pt x="390254" y="210751"/>
                  </a:cubicBezTo>
                  <a:cubicBezTo>
                    <a:pt x="390254" y="257418"/>
                    <a:pt x="352320" y="295352"/>
                    <a:pt x="305654" y="295352"/>
                  </a:cubicBezTo>
                  <a:cubicBezTo>
                    <a:pt x="258987" y="295352"/>
                    <a:pt x="221053" y="257418"/>
                    <a:pt x="221053" y="210751"/>
                  </a:cubicBezTo>
                  <a:cubicBezTo>
                    <a:pt x="221053" y="175751"/>
                    <a:pt x="242391" y="145663"/>
                    <a:pt x="272747" y="132807"/>
                  </a:cubicBezTo>
                  <a:lnTo>
                    <a:pt x="305310" y="126220"/>
                  </a:lnTo>
                  <a:lnTo>
                    <a:pt x="305312" y="126219"/>
                  </a:lnTo>
                  <a:lnTo>
                    <a:pt x="305313" y="126220"/>
                  </a:lnTo>
                  <a:close/>
                  <a:moveTo>
                    <a:pt x="198879" y="43597"/>
                  </a:moveTo>
                  <a:lnTo>
                    <a:pt x="357165" y="43597"/>
                  </a:lnTo>
                  <a:cubicBezTo>
                    <a:pt x="361872" y="43597"/>
                    <a:pt x="365693" y="47417"/>
                    <a:pt x="365693" y="52125"/>
                  </a:cubicBezTo>
                  <a:cubicBezTo>
                    <a:pt x="365693" y="56832"/>
                    <a:pt x="361872" y="60654"/>
                    <a:pt x="357165" y="60654"/>
                  </a:cubicBezTo>
                  <a:lnTo>
                    <a:pt x="198879" y="60654"/>
                  </a:lnTo>
                  <a:cubicBezTo>
                    <a:pt x="194172" y="60654"/>
                    <a:pt x="190351" y="56832"/>
                    <a:pt x="190351" y="52125"/>
                  </a:cubicBezTo>
                  <a:cubicBezTo>
                    <a:pt x="190351" y="47417"/>
                    <a:pt x="194172" y="43597"/>
                    <a:pt x="198879" y="43597"/>
                  </a:cubicBezTo>
                  <a:close/>
                  <a:moveTo>
                    <a:pt x="84941" y="43597"/>
                  </a:moveTo>
                  <a:lnTo>
                    <a:pt x="89035" y="43597"/>
                  </a:lnTo>
                  <a:cubicBezTo>
                    <a:pt x="93742" y="43597"/>
                    <a:pt x="97563" y="47417"/>
                    <a:pt x="97563" y="52125"/>
                  </a:cubicBezTo>
                  <a:cubicBezTo>
                    <a:pt x="97563" y="56832"/>
                    <a:pt x="93742" y="60654"/>
                    <a:pt x="89035" y="60654"/>
                  </a:cubicBezTo>
                  <a:lnTo>
                    <a:pt x="84941" y="60654"/>
                  </a:lnTo>
                  <a:cubicBezTo>
                    <a:pt x="80234" y="60654"/>
                    <a:pt x="76413" y="56832"/>
                    <a:pt x="76413" y="52125"/>
                  </a:cubicBezTo>
                  <a:cubicBezTo>
                    <a:pt x="76413" y="47417"/>
                    <a:pt x="80234" y="43597"/>
                    <a:pt x="84941" y="43597"/>
                  </a:cubicBezTo>
                  <a:close/>
                  <a:moveTo>
                    <a:pt x="50146" y="43597"/>
                  </a:moveTo>
                  <a:lnTo>
                    <a:pt x="54240" y="43597"/>
                  </a:lnTo>
                  <a:cubicBezTo>
                    <a:pt x="58947" y="43597"/>
                    <a:pt x="62768" y="47417"/>
                    <a:pt x="62768" y="52125"/>
                  </a:cubicBezTo>
                  <a:cubicBezTo>
                    <a:pt x="62768" y="56832"/>
                    <a:pt x="58947" y="60654"/>
                    <a:pt x="54240" y="60654"/>
                  </a:cubicBezTo>
                  <a:lnTo>
                    <a:pt x="50146" y="60654"/>
                  </a:lnTo>
                  <a:cubicBezTo>
                    <a:pt x="45439" y="60654"/>
                    <a:pt x="41618" y="56832"/>
                    <a:pt x="41618" y="52125"/>
                  </a:cubicBezTo>
                  <a:cubicBezTo>
                    <a:pt x="41618" y="47417"/>
                    <a:pt x="45439" y="43597"/>
                    <a:pt x="50146" y="43597"/>
                  </a:cubicBezTo>
                  <a:close/>
                  <a:moveTo>
                    <a:pt x="39503" y="17056"/>
                  </a:moveTo>
                  <a:cubicBezTo>
                    <a:pt x="27154" y="17056"/>
                    <a:pt x="17125" y="27086"/>
                    <a:pt x="17125" y="39435"/>
                  </a:cubicBezTo>
                  <a:lnTo>
                    <a:pt x="17125" y="88626"/>
                  </a:lnTo>
                  <a:lnTo>
                    <a:pt x="426414" y="88626"/>
                  </a:lnTo>
                  <a:lnTo>
                    <a:pt x="426414" y="39435"/>
                  </a:lnTo>
                  <a:cubicBezTo>
                    <a:pt x="426414" y="27086"/>
                    <a:pt x="416386" y="17056"/>
                    <a:pt x="404036" y="17056"/>
                  </a:cubicBezTo>
                  <a:close/>
                  <a:moveTo>
                    <a:pt x="39435" y="0"/>
                  </a:moveTo>
                  <a:lnTo>
                    <a:pt x="403968" y="0"/>
                  </a:lnTo>
                  <a:cubicBezTo>
                    <a:pt x="425732" y="0"/>
                    <a:pt x="443403" y="17671"/>
                    <a:pt x="443403" y="39435"/>
                  </a:cubicBezTo>
                  <a:lnTo>
                    <a:pt x="443403" y="292759"/>
                  </a:lnTo>
                  <a:cubicBezTo>
                    <a:pt x="443471" y="314523"/>
                    <a:pt x="425801" y="332194"/>
                    <a:pt x="404036" y="332194"/>
                  </a:cubicBezTo>
                  <a:lnTo>
                    <a:pt x="264377" y="332194"/>
                  </a:lnTo>
                  <a:cubicBezTo>
                    <a:pt x="259669" y="332194"/>
                    <a:pt x="255849" y="328373"/>
                    <a:pt x="255849" y="323665"/>
                  </a:cubicBezTo>
                  <a:cubicBezTo>
                    <a:pt x="255849" y="318957"/>
                    <a:pt x="259669" y="315137"/>
                    <a:pt x="264377" y="315137"/>
                  </a:cubicBezTo>
                  <a:lnTo>
                    <a:pt x="404036" y="315137"/>
                  </a:lnTo>
                  <a:cubicBezTo>
                    <a:pt x="416386" y="315137"/>
                    <a:pt x="426414" y="305108"/>
                    <a:pt x="426414" y="292759"/>
                  </a:cubicBezTo>
                  <a:lnTo>
                    <a:pt x="426414" y="105683"/>
                  </a:lnTo>
                  <a:lnTo>
                    <a:pt x="17125" y="105683"/>
                  </a:lnTo>
                  <a:lnTo>
                    <a:pt x="17125" y="292827"/>
                  </a:lnTo>
                  <a:cubicBezTo>
                    <a:pt x="17125" y="305244"/>
                    <a:pt x="27222" y="315205"/>
                    <a:pt x="35546" y="315205"/>
                  </a:cubicBezTo>
                  <a:lnTo>
                    <a:pt x="54991" y="315205"/>
                  </a:lnTo>
                  <a:cubicBezTo>
                    <a:pt x="59698" y="315205"/>
                    <a:pt x="63519" y="319026"/>
                    <a:pt x="63519" y="323733"/>
                  </a:cubicBezTo>
                  <a:cubicBezTo>
                    <a:pt x="63519" y="328441"/>
                    <a:pt x="59698" y="332262"/>
                    <a:pt x="54991" y="332262"/>
                  </a:cubicBezTo>
                  <a:lnTo>
                    <a:pt x="35478" y="332262"/>
                  </a:lnTo>
                  <a:cubicBezTo>
                    <a:pt x="26608" y="332262"/>
                    <a:pt x="17602" y="327963"/>
                    <a:pt x="10780" y="320459"/>
                  </a:cubicBezTo>
                  <a:cubicBezTo>
                    <a:pt x="3821" y="312817"/>
                    <a:pt x="0" y="302992"/>
                    <a:pt x="0" y="292827"/>
                  </a:cubicBezTo>
                  <a:lnTo>
                    <a:pt x="0" y="39435"/>
                  </a:lnTo>
                  <a:cubicBezTo>
                    <a:pt x="0" y="17671"/>
                    <a:pt x="17670" y="0"/>
                    <a:pt x="3943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rgbClr val="FFFFFF"/>
                </a:solidFill>
                <a:latin typeface="Arial"/>
                <a:ea typeface="Arial"/>
                <a:cs typeface="Arial"/>
                <a:sym typeface="Arial"/>
              </a:endParaRPr>
            </a:p>
          </p:txBody>
        </p:sp>
      </p:grpSp>
      <p:grpSp>
        <p:nvGrpSpPr>
          <p:cNvPr id="81" name="Google Shape;81;p3"/>
          <p:cNvGrpSpPr/>
          <p:nvPr/>
        </p:nvGrpSpPr>
        <p:grpSpPr>
          <a:xfrm>
            <a:off x="7029351" y="341078"/>
            <a:ext cx="449100" cy="449100"/>
            <a:chOff x="8205209" y="326409"/>
            <a:chExt cx="449100" cy="449100"/>
          </a:xfrm>
        </p:grpSpPr>
        <p:sp>
          <p:nvSpPr>
            <p:cNvPr id="82" name="Google Shape;82;p3"/>
            <p:cNvSpPr/>
            <p:nvPr/>
          </p:nvSpPr>
          <p:spPr>
            <a:xfrm>
              <a:off x="8205209" y="326409"/>
              <a:ext cx="449100" cy="449100"/>
            </a:xfrm>
            <a:prstGeom prst="rect">
              <a:avLst/>
            </a:prstGeom>
            <a:gradFill>
              <a:gsLst>
                <a:gs pos="0">
                  <a:srgbClr val="F99D1C"/>
                </a:gs>
                <a:gs pos="10000">
                  <a:srgbClr val="F99D1C"/>
                </a:gs>
                <a:gs pos="40000">
                  <a:srgbClr val="F56A00"/>
                </a:gs>
                <a:gs pos="80000">
                  <a:srgbClr val="FD008F"/>
                </a:gs>
                <a:gs pos="100000">
                  <a:srgbClr val="FD008F"/>
                </a:gs>
              </a:gsLst>
              <a:lin ang="2700006"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rgbClr val="FFFFFF"/>
                </a:solidFill>
                <a:latin typeface="Arial"/>
                <a:ea typeface="Arial"/>
                <a:cs typeface="Arial"/>
                <a:sym typeface="Arial"/>
              </a:endParaRPr>
            </a:p>
          </p:txBody>
        </p:sp>
        <p:grpSp>
          <p:nvGrpSpPr>
            <p:cNvPr id="83" name="Google Shape;83;p3"/>
            <p:cNvGrpSpPr/>
            <p:nvPr/>
          </p:nvGrpSpPr>
          <p:grpSpPr>
            <a:xfrm>
              <a:off x="8308446" y="435260"/>
              <a:ext cx="242179" cy="230657"/>
              <a:chOff x="5126952" y="10068287"/>
              <a:chExt cx="726175" cy="691625"/>
            </a:xfrm>
          </p:grpSpPr>
          <p:sp>
            <p:nvSpPr>
              <p:cNvPr id="84" name="Google Shape;84;p3"/>
              <p:cNvSpPr/>
              <p:nvPr/>
            </p:nvSpPr>
            <p:spPr>
              <a:xfrm>
                <a:off x="5201808" y="10068287"/>
                <a:ext cx="127113" cy="185780"/>
              </a:xfrm>
              <a:custGeom>
                <a:rect b="b" l="l" r="r" t="t"/>
                <a:pathLst>
                  <a:path extrusionOk="0" h="185780" w="127113">
                    <a:moveTo>
                      <a:pt x="126950" y="94248"/>
                    </a:moveTo>
                    <a:cubicBezTo>
                      <a:pt x="126950" y="107721"/>
                      <a:pt x="126081" y="119237"/>
                      <a:pt x="124451" y="128906"/>
                    </a:cubicBezTo>
                    <a:cubicBezTo>
                      <a:pt x="122822" y="138575"/>
                      <a:pt x="119780" y="147376"/>
                      <a:pt x="115325" y="155197"/>
                    </a:cubicBezTo>
                    <a:cubicBezTo>
                      <a:pt x="109784" y="164867"/>
                      <a:pt x="102505" y="172364"/>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6"/>
                      <a:pt x="2553" y="123039"/>
                    </a:cubicBezTo>
                    <a:cubicBezTo>
                      <a:pt x="1358" y="114783"/>
                      <a:pt x="815" y="105874"/>
                      <a:pt x="815" y="96313"/>
                    </a:cubicBezTo>
                    <a:cubicBezTo>
                      <a:pt x="815" y="83927"/>
                      <a:pt x="1466" y="72737"/>
                      <a:pt x="2770" y="62850"/>
                    </a:cubicBezTo>
                    <a:cubicBezTo>
                      <a:pt x="4074" y="52964"/>
                      <a:pt x="6138" y="44381"/>
                      <a:pt x="8963" y="37210"/>
                    </a:cubicBezTo>
                    <a:cubicBezTo>
                      <a:pt x="13852" y="25368"/>
                      <a:pt x="20805" y="16351"/>
                      <a:pt x="30040" y="10158"/>
                    </a:cubicBezTo>
                    <a:cubicBezTo>
                      <a:pt x="39275" y="3966"/>
                      <a:pt x="50248" y="815"/>
                      <a:pt x="63067" y="815"/>
                    </a:cubicBezTo>
                    <a:cubicBezTo>
                      <a:pt x="71541" y="815"/>
                      <a:pt x="79147" y="2227"/>
                      <a:pt x="86100" y="4943"/>
                    </a:cubicBezTo>
                    <a:cubicBezTo>
                      <a:pt x="92945" y="7659"/>
                      <a:pt x="99029" y="11679"/>
                      <a:pt x="104243" y="17003"/>
                    </a:cubicBezTo>
                    <a:cubicBezTo>
                      <a:pt x="109459" y="22326"/>
                      <a:pt x="113913" y="28845"/>
                      <a:pt x="117498" y="36667"/>
                    </a:cubicBezTo>
                    <a:cubicBezTo>
                      <a:pt x="123799" y="50356"/>
                      <a:pt x="126950" y="69478"/>
                      <a:pt x="126950" y="94248"/>
                    </a:cubicBezTo>
                    <a:close/>
                    <a:moveTo>
                      <a:pt x="93162" y="91858"/>
                    </a:moveTo>
                    <a:cubicBezTo>
                      <a:pt x="93162" y="76865"/>
                      <a:pt x="92293" y="64589"/>
                      <a:pt x="90446" y="55028"/>
                    </a:cubicBezTo>
                    <a:cubicBezTo>
                      <a:pt x="88599" y="45467"/>
                      <a:pt x="85557" y="38297"/>
                      <a:pt x="81319" y="33408"/>
                    </a:cubicBezTo>
                    <a:cubicBezTo>
                      <a:pt x="77082" y="28519"/>
                      <a:pt x="71107" y="26129"/>
                      <a:pt x="63611" y="26129"/>
                    </a:cubicBezTo>
                    <a:cubicBezTo>
                      <a:pt x="52746" y="26129"/>
                      <a:pt x="45250" y="31561"/>
                      <a:pt x="41013" y="42534"/>
                    </a:cubicBezTo>
                    <a:cubicBezTo>
                      <a:pt x="36775" y="53399"/>
                      <a:pt x="34711" y="70239"/>
                      <a:pt x="34711" y="92945"/>
                    </a:cubicBezTo>
                    <a:cubicBezTo>
                      <a:pt x="34711" y="108372"/>
                      <a:pt x="35581" y="120974"/>
                      <a:pt x="37427" y="130862"/>
                    </a:cubicBezTo>
                    <a:cubicBezTo>
                      <a:pt x="39275" y="140748"/>
                      <a:pt x="42316" y="148135"/>
                      <a:pt x="46553" y="153242"/>
                    </a:cubicBezTo>
                    <a:cubicBezTo>
                      <a:pt x="50791" y="158240"/>
                      <a:pt x="56658" y="160847"/>
                      <a:pt x="63936" y="160847"/>
                    </a:cubicBezTo>
                    <a:cubicBezTo>
                      <a:pt x="71433" y="160847"/>
                      <a:pt x="77409" y="158240"/>
                      <a:pt x="81646" y="152916"/>
                    </a:cubicBezTo>
                    <a:cubicBezTo>
                      <a:pt x="85883" y="147701"/>
                      <a:pt x="88924" y="140205"/>
                      <a:pt x="90663" y="130427"/>
                    </a:cubicBezTo>
                    <a:cubicBezTo>
                      <a:pt x="92401" y="120431"/>
                      <a:pt x="93162" y="107611"/>
                      <a:pt x="93162" y="91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85" name="Google Shape;85;p3"/>
              <p:cNvSpPr/>
              <p:nvPr/>
            </p:nvSpPr>
            <p:spPr>
              <a:xfrm>
                <a:off x="5351628" y="10068287"/>
                <a:ext cx="127113" cy="185780"/>
              </a:xfrm>
              <a:custGeom>
                <a:rect b="b" l="l" r="r" t="t"/>
                <a:pathLst>
                  <a:path extrusionOk="0" h="185780" w="127113">
                    <a:moveTo>
                      <a:pt x="126950" y="94248"/>
                    </a:moveTo>
                    <a:cubicBezTo>
                      <a:pt x="126950" y="107721"/>
                      <a:pt x="126081" y="119237"/>
                      <a:pt x="124451" y="128906"/>
                    </a:cubicBezTo>
                    <a:cubicBezTo>
                      <a:pt x="122822" y="138575"/>
                      <a:pt x="119780" y="147376"/>
                      <a:pt x="115325" y="155197"/>
                    </a:cubicBezTo>
                    <a:cubicBezTo>
                      <a:pt x="109784" y="164867"/>
                      <a:pt x="102505" y="172364"/>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6"/>
                      <a:pt x="2553" y="123039"/>
                    </a:cubicBezTo>
                    <a:cubicBezTo>
                      <a:pt x="1358" y="114783"/>
                      <a:pt x="815" y="105874"/>
                      <a:pt x="815" y="96313"/>
                    </a:cubicBezTo>
                    <a:cubicBezTo>
                      <a:pt x="815" y="83927"/>
                      <a:pt x="1467" y="72737"/>
                      <a:pt x="2770" y="62850"/>
                    </a:cubicBezTo>
                    <a:cubicBezTo>
                      <a:pt x="4074" y="52964"/>
                      <a:pt x="6138" y="44381"/>
                      <a:pt x="8963" y="37210"/>
                    </a:cubicBezTo>
                    <a:cubicBezTo>
                      <a:pt x="13852" y="25368"/>
                      <a:pt x="20805" y="16351"/>
                      <a:pt x="30040" y="10158"/>
                    </a:cubicBezTo>
                    <a:cubicBezTo>
                      <a:pt x="39275" y="3966"/>
                      <a:pt x="50248" y="815"/>
                      <a:pt x="63067" y="815"/>
                    </a:cubicBezTo>
                    <a:cubicBezTo>
                      <a:pt x="71542" y="815"/>
                      <a:pt x="79147" y="2227"/>
                      <a:pt x="86100" y="4943"/>
                    </a:cubicBezTo>
                    <a:cubicBezTo>
                      <a:pt x="92945" y="7659"/>
                      <a:pt x="99029" y="11679"/>
                      <a:pt x="104243" y="17003"/>
                    </a:cubicBezTo>
                    <a:cubicBezTo>
                      <a:pt x="109459" y="22326"/>
                      <a:pt x="113913" y="28845"/>
                      <a:pt x="117498" y="36667"/>
                    </a:cubicBezTo>
                    <a:cubicBezTo>
                      <a:pt x="123799" y="50356"/>
                      <a:pt x="126950" y="69478"/>
                      <a:pt x="126950" y="94248"/>
                    </a:cubicBezTo>
                    <a:close/>
                    <a:moveTo>
                      <a:pt x="93162" y="91858"/>
                    </a:moveTo>
                    <a:cubicBezTo>
                      <a:pt x="93162" y="76865"/>
                      <a:pt x="92293" y="64589"/>
                      <a:pt x="90446" y="55028"/>
                    </a:cubicBezTo>
                    <a:cubicBezTo>
                      <a:pt x="88599" y="45467"/>
                      <a:pt x="85557" y="38297"/>
                      <a:pt x="81320" y="33408"/>
                    </a:cubicBezTo>
                    <a:cubicBezTo>
                      <a:pt x="77082" y="28519"/>
                      <a:pt x="71107" y="26129"/>
                      <a:pt x="63611" y="26129"/>
                    </a:cubicBezTo>
                    <a:cubicBezTo>
                      <a:pt x="52746" y="26129"/>
                      <a:pt x="45250" y="31561"/>
                      <a:pt x="41013" y="42534"/>
                    </a:cubicBezTo>
                    <a:cubicBezTo>
                      <a:pt x="36776" y="53399"/>
                      <a:pt x="34711" y="70239"/>
                      <a:pt x="34711" y="92945"/>
                    </a:cubicBezTo>
                    <a:cubicBezTo>
                      <a:pt x="34711" y="108372"/>
                      <a:pt x="35581" y="120974"/>
                      <a:pt x="37427" y="130862"/>
                    </a:cubicBezTo>
                    <a:cubicBezTo>
                      <a:pt x="39275" y="140748"/>
                      <a:pt x="42316" y="148135"/>
                      <a:pt x="46554" y="153242"/>
                    </a:cubicBezTo>
                    <a:cubicBezTo>
                      <a:pt x="50791" y="158240"/>
                      <a:pt x="56658" y="160847"/>
                      <a:pt x="63937" y="160847"/>
                    </a:cubicBezTo>
                    <a:cubicBezTo>
                      <a:pt x="71433" y="160847"/>
                      <a:pt x="77409" y="158240"/>
                      <a:pt x="81646" y="152916"/>
                    </a:cubicBezTo>
                    <a:cubicBezTo>
                      <a:pt x="85883" y="147701"/>
                      <a:pt x="88925" y="140205"/>
                      <a:pt x="90663" y="130427"/>
                    </a:cubicBezTo>
                    <a:cubicBezTo>
                      <a:pt x="92293" y="120431"/>
                      <a:pt x="93162" y="107611"/>
                      <a:pt x="93162" y="91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86" name="Google Shape;86;p3"/>
              <p:cNvSpPr/>
              <p:nvPr/>
            </p:nvSpPr>
            <p:spPr>
              <a:xfrm>
                <a:off x="5505575" y="10068612"/>
                <a:ext cx="90174" cy="185780"/>
              </a:xfrm>
              <a:custGeom>
                <a:rect b="b" l="l" r="r" t="t"/>
                <a:pathLst>
                  <a:path extrusionOk="0" h="185780" w="90174">
                    <a:moveTo>
                      <a:pt x="56006" y="165519"/>
                    </a:moveTo>
                    <a:lnTo>
                      <a:pt x="56006" y="53507"/>
                    </a:lnTo>
                    <a:cubicBezTo>
                      <a:pt x="35146" y="69478"/>
                      <a:pt x="21131" y="77518"/>
                      <a:pt x="13961" y="77518"/>
                    </a:cubicBezTo>
                    <a:cubicBezTo>
                      <a:pt x="10485" y="77518"/>
                      <a:pt x="7442" y="76105"/>
                      <a:pt x="4835" y="73389"/>
                    </a:cubicBezTo>
                    <a:cubicBezTo>
                      <a:pt x="2119" y="70673"/>
                      <a:pt x="815" y="67413"/>
                      <a:pt x="815" y="63828"/>
                    </a:cubicBezTo>
                    <a:cubicBezTo>
                      <a:pt x="815" y="59592"/>
                      <a:pt x="2119" y="56549"/>
                      <a:pt x="4726" y="54593"/>
                    </a:cubicBezTo>
                    <a:cubicBezTo>
                      <a:pt x="7333" y="52638"/>
                      <a:pt x="12005" y="50030"/>
                      <a:pt x="18633" y="46988"/>
                    </a:cubicBezTo>
                    <a:cubicBezTo>
                      <a:pt x="28519" y="42317"/>
                      <a:pt x="36450" y="37428"/>
                      <a:pt x="42426" y="32213"/>
                    </a:cubicBezTo>
                    <a:cubicBezTo>
                      <a:pt x="48401" y="26999"/>
                      <a:pt x="53616" y="21240"/>
                      <a:pt x="58288" y="14830"/>
                    </a:cubicBezTo>
                    <a:cubicBezTo>
                      <a:pt x="62851" y="8420"/>
                      <a:pt x="65893" y="4509"/>
                      <a:pt x="67305" y="2988"/>
                    </a:cubicBezTo>
                    <a:cubicBezTo>
                      <a:pt x="68717" y="1467"/>
                      <a:pt x="71325" y="815"/>
                      <a:pt x="75236" y="815"/>
                    </a:cubicBezTo>
                    <a:cubicBezTo>
                      <a:pt x="79582" y="815"/>
                      <a:pt x="83058" y="2444"/>
                      <a:pt x="85666" y="5813"/>
                    </a:cubicBezTo>
                    <a:cubicBezTo>
                      <a:pt x="88273" y="9181"/>
                      <a:pt x="89577" y="13852"/>
                      <a:pt x="89577" y="19719"/>
                    </a:cubicBezTo>
                    <a:lnTo>
                      <a:pt x="89577" y="160630"/>
                    </a:lnTo>
                    <a:cubicBezTo>
                      <a:pt x="89577" y="177143"/>
                      <a:pt x="83927" y="185401"/>
                      <a:pt x="72737" y="185401"/>
                    </a:cubicBezTo>
                    <a:cubicBezTo>
                      <a:pt x="67739" y="185401"/>
                      <a:pt x="63720" y="183771"/>
                      <a:pt x="60678" y="180403"/>
                    </a:cubicBezTo>
                    <a:cubicBezTo>
                      <a:pt x="57527" y="177143"/>
                      <a:pt x="56006" y="172146"/>
                      <a:pt x="56006" y="1655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87" name="Google Shape;87;p3"/>
              <p:cNvSpPr/>
              <p:nvPr/>
            </p:nvSpPr>
            <p:spPr>
              <a:xfrm>
                <a:off x="5651158" y="10068287"/>
                <a:ext cx="127113" cy="185780"/>
              </a:xfrm>
              <a:custGeom>
                <a:rect b="b" l="l" r="r" t="t"/>
                <a:pathLst>
                  <a:path extrusionOk="0" h="185780" w="127113">
                    <a:moveTo>
                      <a:pt x="126950" y="94248"/>
                    </a:moveTo>
                    <a:cubicBezTo>
                      <a:pt x="126950" y="107721"/>
                      <a:pt x="126081" y="119237"/>
                      <a:pt x="124452" y="128906"/>
                    </a:cubicBezTo>
                    <a:cubicBezTo>
                      <a:pt x="122822" y="138575"/>
                      <a:pt x="119780" y="147376"/>
                      <a:pt x="115326" y="155197"/>
                    </a:cubicBezTo>
                    <a:cubicBezTo>
                      <a:pt x="109785" y="164867"/>
                      <a:pt x="102505" y="172364"/>
                      <a:pt x="93705" y="177578"/>
                    </a:cubicBezTo>
                    <a:cubicBezTo>
                      <a:pt x="84906" y="182793"/>
                      <a:pt x="75019" y="185509"/>
                      <a:pt x="64154" y="185509"/>
                    </a:cubicBezTo>
                    <a:cubicBezTo>
                      <a:pt x="51660" y="185509"/>
                      <a:pt x="40470" y="182032"/>
                      <a:pt x="30584" y="174971"/>
                    </a:cubicBezTo>
                    <a:cubicBezTo>
                      <a:pt x="20697" y="167909"/>
                      <a:pt x="13201" y="158131"/>
                      <a:pt x="8203" y="145637"/>
                    </a:cubicBezTo>
                    <a:cubicBezTo>
                      <a:pt x="5704" y="138792"/>
                      <a:pt x="3748" y="131296"/>
                      <a:pt x="2553" y="123039"/>
                    </a:cubicBezTo>
                    <a:cubicBezTo>
                      <a:pt x="1358" y="114783"/>
                      <a:pt x="815" y="105874"/>
                      <a:pt x="815" y="96313"/>
                    </a:cubicBezTo>
                    <a:cubicBezTo>
                      <a:pt x="815" y="83927"/>
                      <a:pt x="1467" y="72737"/>
                      <a:pt x="2771" y="62850"/>
                    </a:cubicBezTo>
                    <a:cubicBezTo>
                      <a:pt x="4074" y="52964"/>
                      <a:pt x="6139" y="44381"/>
                      <a:pt x="8963" y="37210"/>
                    </a:cubicBezTo>
                    <a:cubicBezTo>
                      <a:pt x="13852" y="25368"/>
                      <a:pt x="20806" y="16351"/>
                      <a:pt x="30040" y="10158"/>
                    </a:cubicBezTo>
                    <a:cubicBezTo>
                      <a:pt x="39275" y="3966"/>
                      <a:pt x="50248" y="815"/>
                      <a:pt x="63068" y="815"/>
                    </a:cubicBezTo>
                    <a:cubicBezTo>
                      <a:pt x="71542" y="815"/>
                      <a:pt x="79147" y="2227"/>
                      <a:pt x="86100" y="4943"/>
                    </a:cubicBezTo>
                    <a:cubicBezTo>
                      <a:pt x="92945" y="7659"/>
                      <a:pt x="99029" y="11679"/>
                      <a:pt x="104244" y="17003"/>
                    </a:cubicBezTo>
                    <a:cubicBezTo>
                      <a:pt x="109459" y="22326"/>
                      <a:pt x="113913" y="28845"/>
                      <a:pt x="117499" y="36667"/>
                    </a:cubicBezTo>
                    <a:cubicBezTo>
                      <a:pt x="123800" y="50356"/>
                      <a:pt x="126950" y="69478"/>
                      <a:pt x="126950" y="94248"/>
                    </a:cubicBezTo>
                    <a:close/>
                    <a:moveTo>
                      <a:pt x="93162" y="91858"/>
                    </a:moveTo>
                    <a:cubicBezTo>
                      <a:pt x="93162" y="76865"/>
                      <a:pt x="92293" y="64589"/>
                      <a:pt x="90446" y="55028"/>
                    </a:cubicBezTo>
                    <a:cubicBezTo>
                      <a:pt x="88599" y="45467"/>
                      <a:pt x="85557" y="38297"/>
                      <a:pt x="81320" y="33408"/>
                    </a:cubicBezTo>
                    <a:cubicBezTo>
                      <a:pt x="77083" y="28519"/>
                      <a:pt x="71108" y="26129"/>
                      <a:pt x="63611" y="26129"/>
                    </a:cubicBezTo>
                    <a:cubicBezTo>
                      <a:pt x="52747" y="26129"/>
                      <a:pt x="45251" y="31561"/>
                      <a:pt x="41013" y="42534"/>
                    </a:cubicBezTo>
                    <a:cubicBezTo>
                      <a:pt x="36776" y="53399"/>
                      <a:pt x="34712" y="70239"/>
                      <a:pt x="34712" y="92945"/>
                    </a:cubicBezTo>
                    <a:cubicBezTo>
                      <a:pt x="34712" y="108372"/>
                      <a:pt x="35581" y="120974"/>
                      <a:pt x="37428" y="130862"/>
                    </a:cubicBezTo>
                    <a:cubicBezTo>
                      <a:pt x="39275" y="140748"/>
                      <a:pt x="42317" y="148135"/>
                      <a:pt x="46554" y="153242"/>
                    </a:cubicBezTo>
                    <a:cubicBezTo>
                      <a:pt x="50791" y="158240"/>
                      <a:pt x="56658" y="160847"/>
                      <a:pt x="63937" y="160847"/>
                    </a:cubicBezTo>
                    <a:cubicBezTo>
                      <a:pt x="71433" y="160847"/>
                      <a:pt x="77409" y="158240"/>
                      <a:pt x="81646" y="152916"/>
                    </a:cubicBezTo>
                    <a:cubicBezTo>
                      <a:pt x="85883" y="147701"/>
                      <a:pt x="88925" y="140205"/>
                      <a:pt x="90663" y="130427"/>
                    </a:cubicBezTo>
                    <a:cubicBezTo>
                      <a:pt x="92293" y="120431"/>
                      <a:pt x="93162" y="107611"/>
                      <a:pt x="93162" y="91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88" name="Google Shape;88;p3"/>
              <p:cNvSpPr/>
              <p:nvPr/>
            </p:nvSpPr>
            <p:spPr>
              <a:xfrm>
                <a:off x="5126952" y="10325012"/>
                <a:ext cx="127113" cy="185780"/>
              </a:xfrm>
              <a:custGeom>
                <a:rect b="b" l="l" r="r" t="t"/>
                <a:pathLst>
                  <a:path extrusionOk="0" h="185780" w="127113">
                    <a:moveTo>
                      <a:pt x="126950" y="94248"/>
                    </a:moveTo>
                    <a:cubicBezTo>
                      <a:pt x="126950" y="107721"/>
                      <a:pt x="126081" y="119237"/>
                      <a:pt x="124452" y="128906"/>
                    </a:cubicBezTo>
                    <a:cubicBezTo>
                      <a:pt x="122822" y="138575"/>
                      <a:pt x="119780" y="147376"/>
                      <a:pt x="115326" y="155198"/>
                    </a:cubicBezTo>
                    <a:cubicBezTo>
                      <a:pt x="109785" y="164867"/>
                      <a:pt x="102505" y="172364"/>
                      <a:pt x="93705" y="177578"/>
                    </a:cubicBezTo>
                    <a:cubicBezTo>
                      <a:pt x="84906" y="182793"/>
                      <a:pt x="75019" y="185509"/>
                      <a:pt x="64154" y="185509"/>
                    </a:cubicBezTo>
                    <a:cubicBezTo>
                      <a:pt x="51660" y="185509"/>
                      <a:pt x="40470" y="182032"/>
                      <a:pt x="30584" y="174971"/>
                    </a:cubicBezTo>
                    <a:cubicBezTo>
                      <a:pt x="20697" y="167909"/>
                      <a:pt x="13201" y="158131"/>
                      <a:pt x="8203" y="145637"/>
                    </a:cubicBezTo>
                    <a:cubicBezTo>
                      <a:pt x="5704" y="138792"/>
                      <a:pt x="3748" y="131297"/>
                      <a:pt x="2553" y="123039"/>
                    </a:cubicBezTo>
                    <a:cubicBezTo>
                      <a:pt x="1358" y="114783"/>
                      <a:pt x="815" y="105874"/>
                      <a:pt x="815" y="96313"/>
                    </a:cubicBezTo>
                    <a:cubicBezTo>
                      <a:pt x="815" y="83927"/>
                      <a:pt x="1467" y="72737"/>
                      <a:pt x="2771" y="62851"/>
                    </a:cubicBezTo>
                    <a:cubicBezTo>
                      <a:pt x="4074" y="52964"/>
                      <a:pt x="6139" y="44382"/>
                      <a:pt x="8963" y="37210"/>
                    </a:cubicBezTo>
                    <a:cubicBezTo>
                      <a:pt x="13852" y="25369"/>
                      <a:pt x="20806" y="16351"/>
                      <a:pt x="30040" y="10159"/>
                    </a:cubicBezTo>
                    <a:cubicBezTo>
                      <a:pt x="39275" y="3966"/>
                      <a:pt x="50248" y="815"/>
                      <a:pt x="63068" y="815"/>
                    </a:cubicBezTo>
                    <a:cubicBezTo>
                      <a:pt x="71542" y="815"/>
                      <a:pt x="79147" y="2227"/>
                      <a:pt x="86100" y="4943"/>
                    </a:cubicBezTo>
                    <a:cubicBezTo>
                      <a:pt x="92945" y="7659"/>
                      <a:pt x="99029" y="11679"/>
                      <a:pt x="104244" y="17003"/>
                    </a:cubicBezTo>
                    <a:cubicBezTo>
                      <a:pt x="109459" y="22326"/>
                      <a:pt x="113913" y="28845"/>
                      <a:pt x="117499" y="36667"/>
                    </a:cubicBezTo>
                    <a:cubicBezTo>
                      <a:pt x="123800" y="50357"/>
                      <a:pt x="126950" y="69478"/>
                      <a:pt x="126950" y="94248"/>
                    </a:cubicBezTo>
                    <a:close/>
                    <a:moveTo>
                      <a:pt x="93162" y="91750"/>
                    </a:moveTo>
                    <a:cubicBezTo>
                      <a:pt x="93162" y="76757"/>
                      <a:pt x="92293" y="64481"/>
                      <a:pt x="90446" y="54919"/>
                    </a:cubicBezTo>
                    <a:cubicBezTo>
                      <a:pt x="88599" y="45359"/>
                      <a:pt x="85557" y="38189"/>
                      <a:pt x="81320" y="33300"/>
                    </a:cubicBezTo>
                    <a:cubicBezTo>
                      <a:pt x="77083" y="28411"/>
                      <a:pt x="71108" y="26020"/>
                      <a:pt x="63611" y="26020"/>
                    </a:cubicBezTo>
                    <a:cubicBezTo>
                      <a:pt x="52747" y="26020"/>
                      <a:pt x="45251" y="31453"/>
                      <a:pt x="41013" y="42425"/>
                    </a:cubicBezTo>
                    <a:cubicBezTo>
                      <a:pt x="36776" y="53290"/>
                      <a:pt x="34712" y="70129"/>
                      <a:pt x="34712" y="92836"/>
                    </a:cubicBezTo>
                    <a:cubicBezTo>
                      <a:pt x="34712" y="108264"/>
                      <a:pt x="35581" y="120866"/>
                      <a:pt x="37428" y="130753"/>
                    </a:cubicBezTo>
                    <a:cubicBezTo>
                      <a:pt x="39275" y="140640"/>
                      <a:pt x="42317" y="148027"/>
                      <a:pt x="46554" y="153134"/>
                    </a:cubicBezTo>
                    <a:cubicBezTo>
                      <a:pt x="50791" y="158131"/>
                      <a:pt x="56658" y="160739"/>
                      <a:pt x="63937" y="160739"/>
                    </a:cubicBezTo>
                    <a:cubicBezTo>
                      <a:pt x="71433" y="160739"/>
                      <a:pt x="77409" y="158131"/>
                      <a:pt x="81646" y="152808"/>
                    </a:cubicBezTo>
                    <a:cubicBezTo>
                      <a:pt x="85883" y="147593"/>
                      <a:pt x="88925" y="140096"/>
                      <a:pt x="90663" y="130318"/>
                    </a:cubicBezTo>
                    <a:cubicBezTo>
                      <a:pt x="92293" y="120432"/>
                      <a:pt x="93162" y="107611"/>
                      <a:pt x="93162" y="917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89" name="Google Shape;89;p3"/>
              <p:cNvSpPr/>
              <p:nvPr/>
            </p:nvSpPr>
            <p:spPr>
              <a:xfrm>
                <a:off x="5280900" y="10325337"/>
                <a:ext cx="90174" cy="185780"/>
              </a:xfrm>
              <a:custGeom>
                <a:rect b="b" l="l" r="r" t="t"/>
                <a:pathLst>
                  <a:path extrusionOk="0" h="185780" w="90174">
                    <a:moveTo>
                      <a:pt x="56006" y="165519"/>
                    </a:moveTo>
                    <a:lnTo>
                      <a:pt x="56006" y="53507"/>
                    </a:lnTo>
                    <a:cubicBezTo>
                      <a:pt x="35146" y="69478"/>
                      <a:pt x="21131" y="77518"/>
                      <a:pt x="13961" y="77518"/>
                    </a:cubicBezTo>
                    <a:cubicBezTo>
                      <a:pt x="10484" y="77518"/>
                      <a:pt x="7442" y="76106"/>
                      <a:pt x="4835" y="73390"/>
                    </a:cubicBezTo>
                    <a:cubicBezTo>
                      <a:pt x="2119" y="70674"/>
                      <a:pt x="815" y="67414"/>
                      <a:pt x="815" y="63828"/>
                    </a:cubicBezTo>
                    <a:cubicBezTo>
                      <a:pt x="815" y="59592"/>
                      <a:pt x="2119" y="56550"/>
                      <a:pt x="4726" y="54593"/>
                    </a:cubicBezTo>
                    <a:cubicBezTo>
                      <a:pt x="7333" y="52638"/>
                      <a:pt x="12005" y="50031"/>
                      <a:pt x="18632" y="46988"/>
                    </a:cubicBezTo>
                    <a:cubicBezTo>
                      <a:pt x="28519" y="42317"/>
                      <a:pt x="36450" y="37428"/>
                      <a:pt x="42425" y="32213"/>
                    </a:cubicBezTo>
                    <a:cubicBezTo>
                      <a:pt x="48401" y="26999"/>
                      <a:pt x="53616" y="21241"/>
                      <a:pt x="58287" y="14830"/>
                    </a:cubicBezTo>
                    <a:cubicBezTo>
                      <a:pt x="62851" y="8420"/>
                      <a:pt x="65892" y="4509"/>
                      <a:pt x="67305" y="2988"/>
                    </a:cubicBezTo>
                    <a:cubicBezTo>
                      <a:pt x="68717" y="1467"/>
                      <a:pt x="71325" y="815"/>
                      <a:pt x="75236" y="815"/>
                    </a:cubicBezTo>
                    <a:cubicBezTo>
                      <a:pt x="79582" y="815"/>
                      <a:pt x="83058" y="2444"/>
                      <a:pt x="85666" y="5813"/>
                    </a:cubicBezTo>
                    <a:cubicBezTo>
                      <a:pt x="88273" y="9181"/>
                      <a:pt x="89577" y="13852"/>
                      <a:pt x="89577" y="19719"/>
                    </a:cubicBezTo>
                    <a:lnTo>
                      <a:pt x="89577" y="160630"/>
                    </a:lnTo>
                    <a:cubicBezTo>
                      <a:pt x="89577" y="177144"/>
                      <a:pt x="83927" y="185401"/>
                      <a:pt x="72737" y="185401"/>
                    </a:cubicBezTo>
                    <a:cubicBezTo>
                      <a:pt x="67739" y="185401"/>
                      <a:pt x="63719" y="183771"/>
                      <a:pt x="60678" y="180404"/>
                    </a:cubicBezTo>
                    <a:cubicBezTo>
                      <a:pt x="57527" y="177035"/>
                      <a:pt x="56006" y="172146"/>
                      <a:pt x="56006" y="1655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90" name="Google Shape;90;p3"/>
              <p:cNvSpPr/>
              <p:nvPr/>
            </p:nvSpPr>
            <p:spPr>
              <a:xfrm>
                <a:off x="5426483" y="10325012"/>
                <a:ext cx="127113" cy="185780"/>
              </a:xfrm>
              <a:custGeom>
                <a:rect b="b" l="l" r="r" t="t"/>
                <a:pathLst>
                  <a:path extrusionOk="0" h="185780" w="127113">
                    <a:moveTo>
                      <a:pt x="126950" y="94248"/>
                    </a:moveTo>
                    <a:cubicBezTo>
                      <a:pt x="126950" y="107721"/>
                      <a:pt x="126081" y="119237"/>
                      <a:pt x="124451" y="128906"/>
                    </a:cubicBezTo>
                    <a:cubicBezTo>
                      <a:pt x="122822" y="138575"/>
                      <a:pt x="119780" y="147376"/>
                      <a:pt x="115325" y="155198"/>
                    </a:cubicBezTo>
                    <a:cubicBezTo>
                      <a:pt x="109784" y="164867"/>
                      <a:pt x="102505" y="172364"/>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7"/>
                      <a:pt x="2553" y="123039"/>
                    </a:cubicBezTo>
                    <a:cubicBezTo>
                      <a:pt x="1358" y="114783"/>
                      <a:pt x="815" y="105874"/>
                      <a:pt x="815" y="96313"/>
                    </a:cubicBezTo>
                    <a:cubicBezTo>
                      <a:pt x="815" y="83927"/>
                      <a:pt x="1467" y="72737"/>
                      <a:pt x="2770" y="62851"/>
                    </a:cubicBezTo>
                    <a:cubicBezTo>
                      <a:pt x="4074" y="52964"/>
                      <a:pt x="6138" y="44382"/>
                      <a:pt x="8963" y="37210"/>
                    </a:cubicBezTo>
                    <a:cubicBezTo>
                      <a:pt x="13852" y="25369"/>
                      <a:pt x="20805" y="16351"/>
                      <a:pt x="30040" y="10159"/>
                    </a:cubicBezTo>
                    <a:cubicBezTo>
                      <a:pt x="39275" y="3966"/>
                      <a:pt x="50248" y="815"/>
                      <a:pt x="63067" y="815"/>
                    </a:cubicBezTo>
                    <a:cubicBezTo>
                      <a:pt x="71542" y="815"/>
                      <a:pt x="79147" y="2227"/>
                      <a:pt x="86100" y="4943"/>
                    </a:cubicBezTo>
                    <a:cubicBezTo>
                      <a:pt x="92945" y="7659"/>
                      <a:pt x="99029" y="11679"/>
                      <a:pt x="104244" y="17003"/>
                    </a:cubicBezTo>
                    <a:cubicBezTo>
                      <a:pt x="109459" y="22326"/>
                      <a:pt x="113913" y="28845"/>
                      <a:pt x="117498" y="36667"/>
                    </a:cubicBezTo>
                    <a:cubicBezTo>
                      <a:pt x="123800" y="50357"/>
                      <a:pt x="126950" y="69478"/>
                      <a:pt x="126950" y="94248"/>
                    </a:cubicBezTo>
                    <a:close/>
                    <a:moveTo>
                      <a:pt x="93162" y="91750"/>
                    </a:moveTo>
                    <a:cubicBezTo>
                      <a:pt x="93162" y="76757"/>
                      <a:pt x="92293" y="64481"/>
                      <a:pt x="90446" y="54919"/>
                    </a:cubicBezTo>
                    <a:cubicBezTo>
                      <a:pt x="88599" y="45359"/>
                      <a:pt x="85557" y="38189"/>
                      <a:pt x="81320" y="33300"/>
                    </a:cubicBezTo>
                    <a:cubicBezTo>
                      <a:pt x="77083" y="28411"/>
                      <a:pt x="71108" y="26020"/>
                      <a:pt x="63611" y="26020"/>
                    </a:cubicBezTo>
                    <a:cubicBezTo>
                      <a:pt x="52746" y="26020"/>
                      <a:pt x="45250" y="31453"/>
                      <a:pt x="41013" y="42425"/>
                    </a:cubicBezTo>
                    <a:cubicBezTo>
                      <a:pt x="36776" y="53290"/>
                      <a:pt x="34712" y="70129"/>
                      <a:pt x="34712" y="92836"/>
                    </a:cubicBezTo>
                    <a:cubicBezTo>
                      <a:pt x="34712" y="108264"/>
                      <a:pt x="35581" y="120866"/>
                      <a:pt x="37428" y="130753"/>
                    </a:cubicBezTo>
                    <a:cubicBezTo>
                      <a:pt x="39275" y="140640"/>
                      <a:pt x="42317" y="148027"/>
                      <a:pt x="46554" y="153134"/>
                    </a:cubicBezTo>
                    <a:cubicBezTo>
                      <a:pt x="50791" y="158131"/>
                      <a:pt x="56658" y="160739"/>
                      <a:pt x="63937" y="160739"/>
                    </a:cubicBezTo>
                    <a:cubicBezTo>
                      <a:pt x="71433" y="160739"/>
                      <a:pt x="77409" y="158131"/>
                      <a:pt x="81646" y="152808"/>
                    </a:cubicBezTo>
                    <a:cubicBezTo>
                      <a:pt x="85883" y="147593"/>
                      <a:pt x="88925" y="140096"/>
                      <a:pt x="90663" y="130318"/>
                    </a:cubicBezTo>
                    <a:cubicBezTo>
                      <a:pt x="92401" y="120432"/>
                      <a:pt x="93162" y="107611"/>
                      <a:pt x="93162" y="917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91" name="Google Shape;91;p3"/>
              <p:cNvSpPr/>
              <p:nvPr/>
            </p:nvSpPr>
            <p:spPr>
              <a:xfrm>
                <a:off x="5580431" y="10325337"/>
                <a:ext cx="90174" cy="185780"/>
              </a:xfrm>
              <a:custGeom>
                <a:rect b="b" l="l" r="r" t="t"/>
                <a:pathLst>
                  <a:path extrusionOk="0" h="185780" w="90174">
                    <a:moveTo>
                      <a:pt x="56006" y="165519"/>
                    </a:moveTo>
                    <a:lnTo>
                      <a:pt x="56006" y="53507"/>
                    </a:lnTo>
                    <a:cubicBezTo>
                      <a:pt x="35146" y="69478"/>
                      <a:pt x="21131" y="77518"/>
                      <a:pt x="13960" y="77518"/>
                    </a:cubicBezTo>
                    <a:cubicBezTo>
                      <a:pt x="10484" y="77518"/>
                      <a:pt x="7442" y="76106"/>
                      <a:pt x="4834" y="73390"/>
                    </a:cubicBezTo>
                    <a:cubicBezTo>
                      <a:pt x="2118" y="70674"/>
                      <a:pt x="815" y="67414"/>
                      <a:pt x="815" y="63828"/>
                    </a:cubicBezTo>
                    <a:cubicBezTo>
                      <a:pt x="815" y="59592"/>
                      <a:pt x="2118" y="56550"/>
                      <a:pt x="4726" y="54593"/>
                    </a:cubicBezTo>
                    <a:cubicBezTo>
                      <a:pt x="7333" y="52638"/>
                      <a:pt x="12005" y="50031"/>
                      <a:pt x="18632" y="46988"/>
                    </a:cubicBezTo>
                    <a:cubicBezTo>
                      <a:pt x="28519" y="42317"/>
                      <a:pt x="36450" y="37428"/>
                      <a:pt x="42425" y="32213"/>
                    </a:cubicBezTo>
                    <a:cubicBezTo>
                      <a:pt x="48401" y="26999"/>
                      <a:pt x="53615" y="21241"/>
                      <a:pt x="58287" y="14830"/>
                    </a:cubicBezTo>
                    <a:cubicBezTo>
                      <a:pt x="62850" y="8420"/>
                      <a:pt x="65892" y="4509"/>
                      <a:pt x="67304" y="2988"/>
                    </a:cubicBezTo>
                    <a:cubicBezTo>
                      <a:pt x="68717" y="1467"/>
                      <a:pt x="71325" y="815"/>
                      <a:pt x="75236" y="815"/>
                    </a:cubicBezTo>
                    <a:cubicBezTo>
                      <a:pt x="79582" y="815"/>
                      <a:pt x="83058" y="2444"/>
                      <a:pt x="85665" y="5813"/>
                    </a:cubicBezTo>
                    <a:cubicBezTo>
                      <a:pt x="88273" y="9181"/>
                      <a:pt x="89576" y="13852"/>
                      <a:pt x="89576" y="19719"/>
                    </a:cubicBezTo>
                    <a:lnTo>
                      <a:pt x="89576" y="160630"/>
                    </a:lnTo>
                    <a:cubicBezTo>
                      <a:pt x="89576" y="177144"/>
                      <a:pt x="83927" y="185401"/>
                      <a:pt x="72737" y="185401"/>
                    </a:cubicBezTo>
                    <a:cubicBezTo>
                      <a:pt x="67739" y="185401"/>
                      <a:pt x="63719" y="183771"/>
                      <a:pt x="60677" y="180404"/>
                    </a:cubicBezTo>
                    <a:cubicBezTo>
                      <a:pt x="57527" y="177035"/>
                      <a:pt x="56006" y="172146"/>
                      <a:pt x="56006" y="1655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92" name="Google Shape;92;p3"/>
              <p:cNvSpPr/>
              <p:nvPr/>
            </p:nvSpPr>
            <p:spPr>
              <a:xfrm>
                <a:off x="5726014" y="10325012"/>
                <a:ext cx="127113" cy="185780"/>
              </a:xfrm>
              <a:custGeom>
                <a:rect b="b" l="l" r="r" t="t"/>
                <a:pathLst>
                  <a:path extrusionOk="0" h="185780" w="127113">
                    <a:moveTo>
                      <a:pt x="126950" y="94248"/>
                    </a:moveTo>
                    <a:cubicBezTo>
                      <a:pt x="126950" y="107721"/>
                      <a:pt x="126081" y="119237"/>
                      <a:pt x="124451" y="128906"/>
                    </a:cubicBezTo>
                    <a:cubicBezTo>
                      <a:pt x="122822" y="138575"/>
                      <a:pt x="119780" y="147376"/>
                      <a:pt x="115325" y="155198"/>
                    </a:cubicBezTo>
                    <a:cubicBezTo>
                      <a:pt x="109784" y="164867"/>
                      <a:pt x="102505" y="172364"/>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7"/>
                      <a:pt x="2553" y="123039"/>
                    </a:cubicBezTo>
                    <a:cubicBezTo>
                      <a:pt x="1358" y="114783"/>
                      <a:pt x="815" y="105874"/>
                      <a:pt x="815" y="96313"/>
                    </a:cubicBezTo>
                    <a:cubicBezTo>
                      <a:pt x="815" y="83927"/>
                      <a:pt x="1466" y="72737"/>
                      <a:pt x="2770" y="62851"/>
                    </a:cubicBezTo>
                    <a:cubicBezTo>
                      <a:pt x="4074" y="52964"/>
                      <a:pt x="6138" y="44382"/>
                      <a:pt x="8963" y="37210"/>
                    </a:cubicBezTo>
                    <a:cubicBezTo>
                      <a:pt x="13852" y="25369"/>
                      <a:pt x="20805" y="16351"/>
                      <a:pt x="30040" y="10159"/>
                    </a:cubicBezTo>
                    <a:cubicBezTo>
                      <a:pt x="39275" y="3966"/>
                      <a:pt x="50248" y="815"/>
                      <a:pt x="63067" y="815"/>
                    </a:cubicBezTo>
                    <a:cubicBezTo>
                      <a:pt x="71541" y="815"/>
                      <a:pt x="79147" y="2227"/>
                      <a:pt x="86100" y="4943"/>
                    </a:cubicBezTo>
                    <a:cubicBezTo>
                      <a:pt x="92945" y="7659"/>
                      <a:pt x="99029" y="11679"/>
                      <a:pt x="104243" y="17003"/>
                    </a:cubicBezTo>
                    <a:cubicBezTo>
                      <a:pt x="109459" y="22326"/>
                      <a:pt x="113913" y="28845"/>
                      <a:pt x="117498" y="36667"/>
                    </a:cubicBezTo>
                    <a:cubicBezTo>
                      <a:pt x="123799" y="50357"/>
                      <a:pt x="126950" y="69478"/>
                      <a:pt x="126950" y="94248"/>
                    </a:cubicBezTo>
                    <a:close/>
                    <a:moveTo>
                      <a:pt x="93270" y="91750"/>
                    </a:moveTo>
                    <a:cubicBezTo>
                      <a:pt x="93270" y="76757"/>
                      <a:pt x="92401" y="64481"/>
                      <a:pt x="90554" y="54919"/>
                    </a:cubicBezTo>
                    <a:cubicBezTo>
                      <a:pt x="88708" y="45359"/>
                      <a:pt x="85665" y="38189"/>
                      <a:pt x="81428" y="33300"/>
                    </a:cubicBezTo>
                    <a:cubicBezTo>
                      <a:pt x="77191" y="28411"/>
                      <a:pt x="71216" y="26020"/>
                      <a:pt x="63719" y="26020"/>
                    </a:cubicBezTo>
                    <a:cubicBezTo>
                      <a:pt x="52855" y="26020"/>
                      <a:pt x="45359" y="31453"/>
                      <a:pt x="41121" y="42425"/>
                    </a:cubicBezTo>
                    <a:cubicBezTo>
                      <a:pt x="36884" y="53290"/>
                      <a:pt x="34820" y="70129"/>
                      <a:pt x="34820" y="92836"/>
                    </a:cubicBezTo>
                    <a:cubicBezTo>
                      <a:pt x="34820" y="108264"/>
                      <a:pt x="35689" y="120866"/>
                      <a:pt x="37536" y="130753"/>
                    </a:cubicBezTo>
                    <a:cubicBezTo>
                      <a:pt x="39383" y="140640"/>
                      <a:pt x="42425" y="148027"/>
                      <a:pt x="46662" y="153134"/>
                    </a:cubicBezTo>
                    <a:cubicBezTo>
                      <a:pt x="50899" y="158131"/>
                      <a:pt x="56766" y="160739"/>
                      <a:pt x="64045" y="160739"/>
                    </a:cubicBezTo>
                    <a:cubicBezTo>
                      <a:pt x="71541" y="160739"/>
                      <a:pt x="77517" y="158131"/>
                      <a:pt x="81754" y="152808"/>
                    </a:cubicBezTo>
                    <a:cubicBezTo>
                      <a:pt x="85991" y="147593"/>
                      <a:pt x="89033" y="140096"/>
                      <a:pt x="90772" y="130318"/>
                    </a:cubicBezTo>
                    <a:cubicBezTo>
                      <a:pt x="92401" y="120432"/>
                      <a:pt x="93270" y="107611"/>
                      <a:pt x="93270" y="917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93" name="Google Shape;93;p3"/>
              <p:cNvSpPr/>
              <p:nvPr/>
            </p:nvSpPr>
            <p:spPr>
              <a:xfrm>
                <a:off x="5201808" y="10573697"/>
                <a:ext cx="127113" cy="185780"/>
              </a:xfrm>
              <a:custGeom>
                <a:rect b="b" l="l" r="r" t="t"/>
                <a:pathLst>
                  <a:path extrusionOk="0" h="185780" w="127113">
                    <a:moveTo>
                      <a:pt x="126950" y="94248"/>
                    </a:moveTo>
                    <a:cubicBezTo>
                      <a:pt x="126950" y="107720"/>
                      <a:pt x="126081" y="119237"/>
                      <a:pt x="124451" y="128905"/>
                    </a:cubicBezTo>
                    <a:cubicBezTo>
                      <a:pt x="122822" y="138575"/>
                      <a:pt x="119780" y="147375"/>
                      <a:pt x="115325" y="155197"/>
                    </a:cubicBezTo>
                    <a:cubicBezTo>
                      <a:pt x="109784" y="164867"/>
                      <a:pt x="102505" y="172363"/>
                      <a:pt x="93705" y="177578"/>
                    </a:cubicBezTo>
                    <a:cubicBezTo>
                      <a:pt x="84905" y="182793"/>
                      <a:pt x="75018" y="185509"/>
                      <a:pt x="64154" y="185509"/>
                    </a:cubicBezTo>
                    <a:cubicBezTo>
                      <a:pt x="51660" y="185509"/>
                      <a:pt x="40470" y="182032"/>
                      <a:pt x="30583" y="174971"/>
                    </a:cubicBezTo>
                    <a:cubicBezTo>
                      <a:pt x="20696" y="167909"/>
                      <a:pt x="13200" y="158131"/>
                      <a:pt x="8202" y="145637"/>
                    </a:cubicBezTo>
                    <a:cubicBezTo>
                      <a:pt x="5704" y="138792"/>
                      <a:pt x="3748" y="131296"/>
                      <a:pt x="2553" y="123039"/>
                    </a:cubicBezTo>
                    <a:cubicBezTo>
                      <a:pt x="1358" y="114781"/>
                      <a:pt x="815" y="105874"/>
                      <a:pt x="815" y="96312"/>
                    </a:cubicBezTo>
                    <a:cubicBezTo>
                      <a:pt x="815" y="83927"/>
                      <a:pt x="1466" y="72737"/>
                      <a:pt x="2770" y="62850"/>
                    </a:cubicBezTo>
                    <a:cubicBezTo>
                      <a:pt x="4074" y="52964"/>
                      <a:pt x="6138" y="44381"/>
                      <a:pt x="8963" y="37210"/>
                    </a:cubicBezTo>
                    <a:cubicBezTo>
                      <a:pt x="13852" y="25368"/>
                      <a:pt x="20805" y="16351"/>
                      <a:pt x="30040" y="10158"/>
                    </a:cubicBezTo>
                    <a:cubicBezTo>
                      <a:pt x="39275" y="3965"/>
                      <a:pt x="50248" y="815"/>
                      <a:pt x="63067" y="815"/>
                    </a:cubicBezTo>
                    <a:cubicBezTo>
                      <a:pt x="71541" y="815"/>
                      <a:pt x="79147" y="2227"/>
                      <a:pt x="86100" y="4943"/>
                    </a:cubicBezTo>
                    <a:cubicBezTo>
                      <a:pt x="92945" y="7659"/>
                      <a:pt x="99029" y="11679"/>
                      <a:pt x="104243" y="17002"/>
                    </a:cubicBezTo>
                    <a:cubicBezTo>
                      <a:pt x="109459" y="22326"/>
                      <a:pt x="113913" y="28845"/>
                      <a:pt x="117498" y="36667"/>
                    </a:cubicBezTo>
                    <a:cubicBezTo>
                      <a:pt x="123799" y="50356"/>
                      <a:pt x="126950" y="69478"/>
                      <a:pt x="126950" y="94248"/>
                    </a:cubicBezTo>
                    <a:close/>
                    <a:moveTo>
                      <a:pt x="93162" y="91858"/>
                    </a:moveTo>
                    <a:cubicBezTo>
                      <a:pt x="93162" y="76865"/>
                      <a:pt x="92293" y="64589"/>
                      <a:pt x="90446" y="55027"/>
                    </a:cubicBezTo>
                    <a:cubicBezTo>
                      <a:pt x="88599" y="45467"/>
                      <a:pt x="85557" y="38297"/>
                      <a:pt x="81319" y="33408"/>
                    </a:cubicBezTo>
                    <a:cubicBezTo>
                      <a:pt x="77082" y="28519"/>
                      <a:pt x="71107" y="26129"/>
                      <a:pt x="63611" y="26129"/>
                    </a:cubicBezTo>
                    <a:cubicBezTo>
                      <a:pt x="52746" y="26129"/>
                      <a:pt x="45250" y="31561"/>
                      <a:pt x="41013" y="42533"/>
                    </a:cubicBezTo>
                    <a:cubicBezTo>
                      <a:pt x="36775" y="53398"/>
                      <a:pt x="34711" y="70238"/>
                      <a:pt x="34711" y="92945"/>
                    </a:cubicBezTo>
                    <a:cubicBezTo>
                      <a:pt x="34711" y="108372"/>
                      <a:pt x="35581" y="120974"/>
                      <a:pt x="37427" y="130862"/>
                    </a:cubicBezTo>
                    <a:cubicBezTo>
                      <a:pt x="39275" y="140748"/>
                      <a:pt x="42316" y="148135"/>
                      <a:pt x="46553" y="153242"/>
                    </a:cubicBezTo>
                    <a:cubicBezTo>
                      <a:pt x="50791" y="158239"/>
                      <a:pt x="56658" y="160847"/>
                      <a:pt x="63936" y="160847"/>
                    </a:cubicBezTo>
                    <a:cubicBezTo>
                      <a:pt x="71433" y="160847"/>
                      <a:pt x="77409" y="158239"/>
                      <a:pt x="81646" y="152916"/>
                    </a:cubicBezTo>
                    <a:cubicBezTo>
                      <a:pt x="85883" y="147701"/>
                      <a:pt x="88924" y="140205"/>
                      <a:pt x="90663" y="130427"/>
                    </a:cubicBezTo>
                    <a:cubicBezTo>
                      <a:pt x="92401" y="120431"/>
                      <a:pt x="93162" y="107611"/>
                      <a:pt x="93162" y="91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94" name="Google Shape;94;p3"/>
              <p:cNvSpPr/>
              <p:nvPr/>
            </p:nvSpPr>
            <p:spPr>
              <a:xfrm>
                <a:off x="5355865" y="10574131"/>
                <a:ext cx="90174" cy="185780"/>
              </a:xfrm>
              <a:custGeom>
                <a:rect b="b" l="l" r="r" t="t"/>
                <a:pathLst>
                  <a:path extrusionOk="0" h="185780" w="90174">
                    <a:moveTo>
                      <a:pt x="56006" y="165519"/>
                    </a:moveTo>
                    <a:lnTo>
                      <a:pt x="56006" y="53507"/>
                    </a:lnTo>
                    <a:cubicBezTo>
                      <a:pt x="35146" y="69478"/>
                      <a:pt x="21131" y="77518"/>
                      <a:pt x="13961" y="77518"/>
                    </a:cubicBezTo>
                    <a:cubicBezTo>
                      <a:pt x="10484" y="77518"/>
                      <a:pt x="7442" y="76106"/>
                      <a:pt x="4835" y="73390"/>
                    </a:cubicBezTo>
                    <a:cubicBezTo>
                      <a:pt x="2119" y="70674"/>
                      <a:pt x="815" y="67414"/>
                      <a:pt x="815" y="63828"/>
                    </a:cubicBezTo>
                    <a:cubicBezTo>
                      <a:pt x="815" y="59592"/>
                      <a:pt x="2119" y="56550"/>
                      <a:pt x="4726" y="54593"/>
                    </a:cubicBezTo>
                    <a:cubicBezTo>
                      <a:pt x="7333" y="52638"/>
                      <a:pt x="12005" y="50031"/>
                      <a:pt x="18632" y="46988"/>
                    </a:cubicBezTo>
                    <a:cubicBezTo>
                      <a:pt x="28519" y="42317"/>
                      <a:pt x="36450" y="37428"/>
                      <a:pt x="42425" y="32213"/>
                    </a:cubicBezTo>
                    <a:cubicBezTo>
                      <a:pt x="48401" y="26999"/>
                      <a:pt x="53616" y="21241"/>
                      <a:pt x="58287" y="14830"/>
                    </a:cubicBezTo>
                    <a:cubicBezTo>
                      <a:pt x="62851" y="8420"/>
                      <a:pt x="65892" y="4509"/>
                      <a:pt x="67305" y="2988"/>
                    </a:cubicBezTo>
                    <a:cubicBezTo>
                      <a:pt x="68717" y="1467"/>
                      <a:pt x="71325" y="815"/>
                      <a:pt x="75236" y="815"/>
                    </a:cubicBezTo>
                    <a:cubicBezTo>
                      <a:pt x="79582" y="815"/>
                      <a:pt x="83058" y="2444"/>
                      <a:pt x="85666" y="5813"/>
                    </a:cubicBezTo>
                    <a:cubicBezTo>
                      <a:pt x="88273" y="9181"/>
                      <a:pt x="89577" y="13852"/>
                      <a:pt x="89577" y="19719"/>
                    </a:cubicBezTo>
                    <a:lnTo>
                      <a:pt x="89577" y="160630"/>
                    </a:lnTo>
                    <a:cubicBezTo>
                      <a:pt x="89577" y="177144"/>
                      <a:pt x="83927" y="185401"/>
                      <a:pt x="72737" y="185401"/>
                    </a:cubicBezTo>
                    <a:cubicBezTo>
                      <a:pt x="67739" y="185401"/>
                      <a:pt x="63719" y="183771"/>
                      <a:pt x="60678" y="180404"/>
                    </a:cubicBezTo>
                    <a:cubicBezTo>
                      <a:pt x="57418" y="177035"/>
                      <a:pt x="56006" y="172038"/>
                      <a:pt x="56006" y="1655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95" name="Google Shape;95;p3"/>
              <p:cNvSpPr/>
              <p:nvPr/>
            </p:nvSpPr>
            <p:spPr>
              <a:xfrm>
                <a:off x="5501338" y="10573697"/>
                <a:ext cx="127113" cy="185780"/>
              </a:xfrm>
              <a:custGeom>
                <a:rect b="b" l="l" r="r" t="t"/>
                <a:pathLst>
                  <a:path extrusionOk="0" h="185780" w="127113">
                    <a:moveTo>
                      <a:pt x="126950" y="94248"/>
                    </a:moveTo>
                    <a:cubicBezTo>
                      <a:pt x="126950" y="107720"/>
                      <a:pt x="126081" y="119237"/>
                      <a:pt x="124452" y="128905"/>
                    </a:cubicBezTo>
                    <a:cubicBezTo>
                      <a:pt x="122822" y="138575"/>
                      <a:pt x="119780" y="147375"/>
                      <a:pt x="115325" y="155197"/>
                    </a:cubicBezTo>
                    <a:cubicBezTo>
                      <a:pt x="109785" y="164867"/>
                      <a:pt x="102505" y="172363"/>
                      <a:pt x="93705" y="177578"/>
                    </a:cubicBezTo>
                    <a:cubicBezTo>
                      <a:pt x="84905" y="182793"/>
                      <a:pt x="75019" y="185509"/>
                      <a:pt x="64154" y="185509"/>
                    </a:cubicBezTo>
                    <a:cubicBezTo>
                      <a:pt x="51660" y="185509"/>
                      <a:pt x="40470" y="182032"/>
                      <a:pt x="30583" y="174971"/>
                    </a:cubicBezTo>
                    <a:cubicBezTo>
                      <a:pt x="20697" y="167909"/>
                      <a:pt x="13200" y="158131"/>
                      <a:pt x="8203" y="145637"/>
                    </a:cubicBezTo>
                    <a:cubicBezTo>
                      <a:pt x="5704" y="138792"/>
                      <a:pt x="3748" y="131296"/>
                      <a:pt x="2553" y="123039"/>
                    </a:cubicBezTo>
                    <a:cubicBezTo>
                      <a:pt x="1358" y="114781"/>
                      <a:pt x="815" y="105874"/>
                      <a:pt x="815" y="96312"/>
                    </a:cubicBezTo>
                    <a:cubicBezTo>
                      <a:pt x="815" y="83927"/>
                      <a:pt x="1467" y="72737"/>
                      <a:pt x="2771" y="62850"/>
                    </a:cubicBezTo>
                    <a:cubicBezTo>
                      <a:pt x="4074" y="52964"/>
                      <a:pt x="6138" y="44381"/>
                      <a:pt x="8963" y="37210"/>
                    </a:cubicBezTo>
                    <a:cubicBezTo>
                      <a:pt x="13852" y="25368"/>
                      <a:pt x="20805" y="16351"/>
                      <a:pt x="30040" y="10158"/>
                    </a:cubicBezTo>
                    <a:cubicBezTo>
                      <a:pt x="39275" y="3965"/>
                      <a:pt x="50248" y="815"/>
                      <a:pt x="63068" y="815"/>
                    </a:cubicBezTo>
                    <a:cubicBezTo>
                      <a:pt x="71542" y="815"/>
                      <a:pt x="79147" y="2227"/>
                      <a:pt x="86100" y="4943"/>
                    </a:cubicBezTo>
                    <a:cubicBezTo>
                      <a:pt x="92945" y="7659"/>
                      <a:pt x="99029" y="11679"/>
                      <a:pt x="104244" y="17002"/>
                    </a:cubicBezTo>
                    <a:cubicBezTo>
                      <a:pt x="109459" y="22326"/>
                      <a:pt x="113913" y="28845"/>
                      <a:pt x="117498" y="36667"/>
                    </a:cubicBezTo>
                    <a:cubicBezTo>
                      <a:pt x="123800" y="50356"/>
                      <a:pt x="126950" y="69478"/>
                      <a:pt x="126950" y="94248"/>
                    </a:cubicBezTo>
                    <a:close/>
                    <a:moveTo>
                      <a:pt x="93271" y="91858"/>
                    </a:moveTo>
                    <a:cubicBezTo>
                      <a:pt x="93271" y="76865"/>
                      <a:pt x="92402" y="64589"/>
                      <a:pt x="90555" y="55027"/>
                    </a:cubicBezTo>
                    <a:cubicBezTo>
                      <a:pt x="88708" y="45467"/>
                      <a:pt x="85666" y="38297"/>
                      <a:pt x="81429" y="33408"/>
                    </a:cubicBezTo>
                    <a:cubicBezTo>
                      <a:pt x="77192" y="28519"/>
                      <a:pt x="71216" y="26129"/>
                      <a:pt x="63719" y="26129"/>
                    </a:cubicBezTo>
                    <a:cubicBezTo>
                      <a:pt x="52855" y="26129"/>
                      <a:pt x="45359" y="31561"/>
                      <a:pt x="41122" y="42533"/>
                    </a:cubicBezTo>
                    <a:cubicBezTo>
                      <a:pt x="36885" y="53398"/>
                      <a:pt x="34821" y="70238"/>
                      <a:pt x="34821" y="92945"/>
                    </a:cubicBezTo>
                    <a:cubicBezTo>
                      <a:pt x="34821" y="108372"/>
                      <a:pt x="35690" y="120974"/>
                      <a:pt x="37537" y="130862"/>
                    </a:cubicBezTo>
                    <a:cubicBezTo>
                      <a:pt x="39383" y="140748"/>
                      <a:pt x="42426" y="148135"/>
                      <a:pt x="46663" y="153242"/>
                    </a:cubicBezTo>
                    <a:cubicBezTo>
                      <a:pt x="50900" y="158239"/>
                      <a:pt x="56766" y="160847"/>
                      <a:pt x="64046" y="160847"/>
                    </a:cubicBezTo>
                    <a:cubicBezTo>
                      <a:pt x="71542" y="160847"/>
                      <a:pt x="77517" y="158239"/>
                      <a:pt x="81754" y="152916"/>
                    </a:cubicBezTo>
                    <a:cubicBezTo>
                      <a:pt x="85991" y="147701"/>
                      <a:pt x="89034" y="140205"/>
                      <a:pt x="90772" y="130427"/>
                    </a:cubicBezTo>
                    <a:cubicBezTo>
                      <a:pt x="92402" y="120431"/>
                      <a:pt x="93271" y="107611"/>
                      <a:pt x="93271" y="9185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96" name="Google Shape;96;p3"/>
              <p:cNvSpPr/>
              <p:nvPr/>
            </p:nvSpPr>
            <p:spPr>
              <a:xfrm>
                <a:off x="5655396" y="10574131"/>
                <a:ext cx="90174" cy="185780"/>
              </a:xfrm>
              <a:custGeom>
                <a:rect b="b" l="l" r="r" t="t"/>
                <a:pathLst>
                  <a:path extrusionOk="0" h="185780" w="90174">
                    <a:moveTo>
                      <a:pt x="56006" y="165519"/>
                    </a:moveTo>
                    <a:lnTo>
                      <a:pt x="56006" y="53507"/>
                    </a:lnTo>
                    <a:cubicBezTo>
                      <a:pt x="35146" y="69478"/>
                      <a:pt x="21131" y="77518"/>
                      <a:pt x="13960" y="77518"/>
                    </a:cubicBezTo>
                    <a:cubicBezTo>
                      <a:pt x="10484" y="77518"/>
                      <a:pt x="7442" y="76106"/>
                      <a:pt x="4834" y="73390"/>
                    </a:cubicBezTo>
                    <a:cubicBezTo>
                      <a:pt x="2118" y="70674"/>
                      <a:pt x="815" y="67414"/>
                      <a:pt x="815" y="63828"/>
                    </a:cubicBezTo>
                    <a:cubicBezTo>
                      <a:pt x="815" y="59592"/>
                      <a:pt x="2118" y="56550"/>
                      <a:pt x="4726" y="54593"/>
                    </a:cubicBezTo>
                    <a:cubicBezTo>
                      <a:pt x="7333" y="52638"/>
                      <a:pt x="12005" y="50031"/>
                      <a:pt x="18632" y="46988"/>
                    </a:cubicBezTo>
                    <a:cubicBezTo>
                      <a:pt x="28519" y="42317"/>
                      <a:pt x="36450" y="37428"/>
                      <a:pt x="42425" y="32213"/>
                    </a:cubicBezTo>
                    <a:cubicBezTo>
                      <a:pt x="48401" y="26999"/>
                      <a:pt x="53615" y="21241"/>
                      <a:pt x="58287" y="14830"/>
                    </a:cubicBezTo>
                    <a:cubicBezTo>
                      <a:pt x="62850" y="8420"/>
                      <a:pt x="65892" y="4509"/>
                      <a:pt x="67304" y="2988"/>
                    </a:cubicBezTo>
                    <a:cubicBezTo>
                      <a:pt x="68717" y="1467"/>
                      <a:pt x="71325" y="815"/>
                      <a:pt x="75236" y="815"/>
                    </a:cubicBezTo>
                    <a:cubicBezTo>
                      <a:pt x="79582" y="815"/>
                      <a:pt x="83058" y="2444"/>
                      <a:pt x="85665" y="5813"/>
                    </a:cubicBezTo>
                    <a:cubicBezTo>
                      <a:pt x="88273" y="9181"/>
                      <a:pt x="89576" y="13852"/>
                      <a:pt x="89576" y="19719"/>
                    </a:cubicBezTo>
                    <a:lnTo>
                      <a:pt x="89576" y="160630"/>
                    </a:lnTo>
                    <a:cubicBezTo>
                      <a:pt x="89576" y="177144"/>
                      <a:pt x="83927" y="185401"/>
                      <a:pt x="72737" y="185401"/>
                    </a:cubicBezTo>
                    <a:cubicBezTo>
                      <a:pt x="67739" y="185401"/>
                      <a:pt x="63719" y="183771"/>
                      <a:pt x="60677" y="180404"/>
                    </a:cubicBezTo>
                    <a:cubicBezTo>
                      <a:pt x="57527" y="177035"/>
                      <a:pt x="56006" y="172038"/>
                      <a:pt x="56006" y="16551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grpSp>
      </p:grpSp>
      <p:sp>
        <p:nvSpPr>
          <p:cNvPr id="97" name="Google Shape;97;p3"/>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rgbClr val="7F7F7F"/>
                </a:solidFill>
                <a:latin typeface="Arial"/>
                <a:ea typeface="Arial"/>
                <a:cs typeface="Arial"/>
                <a:sym typeface="Arial"/>
              </a:rPr>
              <a:t>© 2021 SPLUNK INC.</a:t>
            </a:r>
            <a:endParaRPr sz="700">
              <a:solidFill>
                <a:srgbClr val="7F7F7F"/>
              </a:solidFill>
              <a:latin typeface="Arial"/>
              <a:ea typeface="Arial"/>
              <a:cs typeface="Arial"/>
              <a:sym typeface="Arial"/>
            </a:endParaRPr>
          </a:p>
        </p:txBody>
      </p:sp>
      <p:sp>
        <p:nvSpPr>
          <p:cNvPr id="98" name="Google Shape;98;p3"/>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rgbClr val="7F7F7F"/>
                </a:solidFill>
                <a:latin typeface="Arial"/>
                <a:ea typeface="Arial"/>
                <a:cs typeface="Arial"/>
                <a:sym typeface="Arial"/>
              </a:rPr>
              <a:t>© 2021 SPLUNK INC.</a:t>
            </a:r>
            <a:endParaRPr b="0" i="0" sz="700" u="none" cap="none" strike="noStrike">
              <a:solidFill>
                <a:srgbClr val="7F7F7F"/>
              </a:solidFill>
              <a:latin typeface="Arial"/>
              <a:ea typeface="Arial"/>
              <a:cs typeface="Arial"/>
              <a:sym typeface="Arial"/>
            </a:endParaRPr>
          </a:p>
        </p:txBody>
      </p:sp>
      <p:pic>
        <p:nvPicPr>
          <p:cNvPr id="99" name="Google Shape;99;p3"/>
          <p:cNvPicPr preferRelativeResize="0"/>
          <p:nvPr/>
        </p:nvPicPr>
        <p:blipFill rotWithShape="1">
          <a:blip r:embed="rId16">
            <a:alphaModFix/>
          </a:blip>
          <a:srcRect b="-7" l="6358" r="0" t="24836"/>
          <a:stretch/>
        </p:blipFill>
        <p:spPr>
          <a:xfrm>
            <a:off x="685800" y="5915675"/>
            <a:ext cx="2687724" cy="5741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cOS Desktop Only" showMasterSp="0">
  <p:cSld name="macOS Desktop Only">
    <p:bg>
      <p:bgPr>
        <a:solidFill>
          <a:schemeClr val="lt1"/>
        </a:solidFill>
      </p:bgPr>
    </p:bg>
    <p:spTree>
      <p:nvGrpSpPr>
        <p:cNvPr id="183" name="Shape 183"/>
        <p:cNvGrpSpPr/>
        <p:nvPr/>
      </p:nvGrpSpPr>
      <p:grpSpPr>
        <a:xfrm>
          <a:off x="0" y="0"/>
          <a:ext cx="0" cy="0"/>
          <a:chOff x="0" y="0"/>
          <a:chExt cx="0" cy="0"/>
        </a:xfrm>
      </p:grpSpPr>
      <p:pic>
        <p:nvPicPr>
          <p:cNvPr id="184" name="Google Shape;184;p21"/>
          <p:cNvPicPr preferRelativeResize="0"/>
          <p:nvPr/>
        </p:nvPicPr>
        <p:blipFill rotWithShape="1">
          <a:blip r:embed="rId2">
            <a:alphaModFix/>
          </a:blip>
          <a:srcRect b="0" l="0" r="0" t="0"/>
          <a:stretch/>
        </p:blipFill>
        <p:spPr>
          <a:xfrm>
            <a:off x="619892" y="91411"/>
            <a:ext cx="10952218" cy="7548938"/>
          </a:xfrm>
          <a:prstGeom prst="rect">
            <a:avLst/>
          </a:prstGeom>
          <a:noFill/>
          <a:ln>
            <a:noFill/>
          </a:ln>
        </p:spPr>
      </p:pic>
      <p:sp>
        <p:nvSpPr>
          <p:cNvPr id="185" name="Google Shape;185;p21"/>
          <p:cNvSpPr/>
          <p:nvPr/>
        </p:nvSpPr>
        <p:spPr>
          <a:xfrm>
            <a:off x="858780" y="407067"/>
            <a:ext cx="10474500" cy="5994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6" name="Google Shape;186;p21"/>
          <p:cNvSpPr/>
          <p:nvPr/>
        </p:nvSpPr>
        <p:spPr>
          <a:xfrm>
            <a:off x="9929539" y="202629"/>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chemeClr val="dk2"/>
                </a:solidFill>
                <a:latin typeface="Arial"/>
                <a:ea typeface="Arial"/>
                <a:cs typeface="Arial"/>
                <a:sym typeface="Arial"/>
              </a:rPr>
              <a:t>© 2021 SPLUNK INC.</a:t>
            </a:r>
            <a:endParaRPr b="0" i="0" sz="700" u="none" cap="none" strike="noStrike">
              <a:solidFill>
                <a:schemeClr val="dk2"/>
              </a:solidFill>
              <a:latin typeface="Arial"/>
              <a:ea typeface="Arial"/>
              <a:cs typeface="Arial"/>
              <a:sym typeface="Arial"/>
            </a:endParaRPr>
          </a:p>
        </p:txBody>
      </p:sp>
      <p:pic>
        <p:nvPicPr>
          <p:cNvPr id="187" name="Google Shape;187;p21"/>
          <p:cNvPicPr preferRelativeResize="0"/>
          <p:nvPr/>
        </p:nvPicPr>
        <p:blipFill rotWithShape="1">
          <a:blip r:embed="rId3">
            <a:alphaModFix/>
          </a:blip>
          <a:srcRect b="9861" l="0" r="0" t="0"/>
          <a:stretch/>
        </p:blipFill>
        <p:spPr>
          <a:xfrm>
            <a:off x="5227100" y="6283900"/>
            <a:ext cx="1737800" cy="4168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Icons">
  <p:cSld name="Three Icons">
    <p:spTree>
      <p:nvGrpSpPr>
        <p:cNvPr id="188" name="Shape 188"/>
        <p:cNvGrpSpPr/>
        <p:nvPr/>
      </p:nvGrpSpPr>
      <p:grpSpPr>
        <a:xfrm>
          <a:off x="0" y="0"/>
          <a:ext cx="0" cy="0"/>
          <a:chOff x="0" y="0"/>
          <a:chExt cx="0" cy="0"/>
        </a:xfrm>
      </p:grpSpPr>
      <p:sp>
        <p:nvSpPr>
          <p:cNvPr id="189" name="Google Shape;189;p22"/>
          <p:cNvSpPr txBox="1"/>
          <p:nvPr>
            <p:ph type="title"/>
          </p:nvPr>
        </p:nvSpPr>
        <p:spPr>
          <a:xfrm>
            <a:off x="685800" y="1034165"/>
            <a:ext cx="10820400" cy="517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22"/>
          <p:cNvSpPr txBox="1"/>
          <p:nvPr>
            <p:ph idx="1" type="body"/>
          </p:nvPr>
        </p:nvSpPr>
        <p:spPr>
          <a:xfrm>
            <a:off x="909320" y="5352261"/>
            <a:ext cx="2702700" cy="8199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191" name="Google Shape;191;p22"/>
          <p:cNvSpPr txBox="1"/>
          <p:nvPr>
            <p:ph idx="2" type="body"/>
          </p:nvPr>
        </p:nvSpPr>
        <p:spPr>
          <a:xfrm>
            <a:off x="4744721" y="5352261"/>
            <a:ext cx="2702700" cy="8199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192" name="Google Shape;192;p22"/>
          <p:cNvSpPr txBox="1"/>
          <p:nvPr>
            <p:ph idx="3" type="body"/>
          </p:nvPr>
        </p:nvSpPr>
        <p:spPr>
          <a:xfrm>
            <a:off x="8580120" y="5352261"/>
            <a:ext cx="2702700" cy="8199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193" name="Google Shape;193;p22"/>
          <p:cNvSpPr txBox="1"/>
          <p:nvPr>
            <p:ph idx="4" type="body"/>
          </p:nvPr>
        </p:nvSpPr>
        <p:spPr>
          <a:xfrm>
            <a:off x="909320" y="2372155"/>
            <a:ext cx="27027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400"/>
              <a:buNone/>
              <a:defRPr b="1" sz="24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194" name="Google Shape;194;p22"/>
          <p:cNvSpPr txBox="1"/>
          <p:nvPr>
            <p:ph idx="5" type="body"/>
          </p:nvPr>
        </p:nvSpPr>
        <p:spPr>
          <a:xfrm>
            <a:off x="4744719" y="2372155"/>
            <a:ext cx="27027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400"/>
              <a:buNone/>
              <a:defRPr b="1" sz="24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195" name="Google Shape;195;p22"/>
          <p:cNvSpPr txBox="1"/>
          <p:nvPr>
            <p:ph idx="6" type="body"/>
          </p:nvPr>
        </p:nvSpPr>
        <p:spPr>
          <a:xfrm>
            <a:off x="8580118" y="2372155"/>
            <a:ext cx="27027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400"/>
              <a:buNone/>
              <a:defRPr b="1" sz="24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196" name="Google Shape;196;p22"/>
          <p:cNvSpPr/>
          <p:nvPr/>
        </p:nvSpPr>
        <p:spPr>
          <a:xfrm>
            <a:off x="1357376" y="3303694"/>
            <a:ext cx="1806300" cy="18063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2">
                <a:extLst>
                  <a:ext uri="{A12FA001-AC4F-418D-AE19-62706E023703}">
                    <ahyp:hlinkClr val="tx"/>
                  </a:ext>
                </a:extLst>
              </a:hlinkClick>
            </a:endParaRPr>
          </a:p>
        </p:txBody>
      </p:sp>
      <p:sp>
        <p:nvSpPr>
          <p:cNvPr id="197" name="Google Shape;197;p22"/>
          <p:cNvSpPr/>
          <p:nvPr/>
        </p:nvSpPr>
        <p:spPr>
          <a:xfrm>
            <a:off x="5192776" y="3303694"/>
            <a:ext cx="1806300" cy="18063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3">
                <a:extLst>
                  <a:ext uri="{A12FA001-AC4F-418D-AE19-62706E023703}">
                    <ahyp:hlinkClr val="tx"/>
                  </a:ext>
                </a:extLst>
              </a:hlinkClick>
            </a:endParaRPr>
          </a:p>
        </p:txBody>
      </p:sp>
      <p:sp>
        <p:nvSpPr>
          <p:cNvPr id="198" name="Google Shape;198;p22"/>
          <p:cNvSpPr/>
          <p:nvPr/>
        </p:nvSpPr>
        <p:spPr>
          <a:xfrm>
            <a:off x="9028176" y="3303694"/>
            <a:ext cx="1806300" cy="18063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4">
                <a:extLst>
                  <a:ext uri="{A12FA001-AC4F-418D-AE19-62706E023703}">
                    <ahyp:hlinkClr val="tx"/>
                  </a:ext>
                </a:extLst>
              </a:hlinkClick>
            </a:endParaRPr>
          </a:p>
        </p:txBody>
      </p:sp>
      <p:sp>
        <p:nvSpPr>
          <p:cNvPr id="199" name="Google Shape;199;p22"/>
          <p:cNvSpPr txBox="1"/>
          <p:nvPr>
            <p:ph idx="7"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sz="2200">
                <a:solidFill>
                  <a:schemeClr val="dk2"/>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Icons">
  <p:cSld name="Four Icons">
    <p:spTree>
      <p:nvGrpSpPr>
        <p:cNvPr id="200" name="Shape 200"/>
        <p:cNvGrpSpPr/>
        <p:nvPr/>
      </p:nvGrpSpPr>
      <p:grpSpPr>
        <a:xfrm>
          <a:off x="0" y="0"/>
          <a:ext cx="0" cy="0"/>
          <a:chOff x="0" y="0"/>
          <a:chExt cx="0" cy="0"/>
        </a:xfrm>
      </p:grpSpPr>
      <p:sp>
        <p:nvSpPr>
          <p:cNvPr id="201" name="Google Shape;201;p23"/>
          <p:cNvSpPr txBox="1"/>
          <p:nvPr>
            <p:ph type="title"/>
          </p:nvPr>
        </p:nvSpPr>
        <p:spPr>
          <a:xfrm>
            <a:off x="685800" y="1034165"/>
            <a:ext cx="10820400" cy="517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2" name="Google Shape;202;p23"/>
          <p:cNvSpPr/>
          <p:nvPr/>
        </p:nvSpPr>
        <p:spPr>
          <a:xfrm>
            <a:off x="877951" y="3303694"/>
            <a:ext cx="1806300" cy="18063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2">
                <a:extLst>
                  <a:ext uri="{A12FA001-AC4F-418D-AE19-62706E023703}">
                    <ahyp:hlinkClr val="tx"/>
                  </a:ext>
                </a:extLst>
              </a:hlinkClick>
            </a:endParaRPr>
          </a:p>
        </p:txBody>
      </p:sp>
      <p:sp>
        <p:nvSpPr>
          <p:cNvPr id="203" name="Google Shape;203;p23"/>
          <p:cNvSpPr/>
          <p:nvPr/>
        </p:nvSpPr>
        <p:spPr>
          <a:xfrm>
            <a:off x="3730751" y="3303694"/>
            <a:ext cx="1806300" cy="18063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3">
                <a:extLst>
                  <a:ext uri="{A12FA001-AC4F-418D-AE19-62706E023703}">
                    <ahyp:hlinkClr val="tx"/>
                  </a:ext>
                </a:extLst>
              </a:hlinkClick>
            </a:endParaRPr>
          </a:p>
        </p:txBody>
      </p:sp>
      <p:sp>
        <p:nvSpPr>
          <p:cNvPr id="204" name="Google Shape;204;p23"/>
          <p:cNvSpPr/>
          <p:nvPr/>
        </p:nvSpPr>
        <p:spPr>
          <a:xfrm>
            <a:off x="6607302" y="3303694"/>
            <a:ext cx="1806300" cy="18063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4">
                <a:extLst>
                  <a:ext uri="{A12FA001-AC4F-418D-AE19-62706E023703}">
                    <ahyp:hlinkClr val="tx"/>
                  </a:ext>
                </a:extLst>
              </a:hlinkClick>
            </a:endParaRPr>
          </a:p>
        </p:txBody>
      </p:sp>
      <p:sp>
        <p:nvSpPr>
          <p:cNvPr id="205" name="Google Shape;205;p23"/>
          <p:cNvSpPr/>
          <p:nvPr/>
        </p:nvSpPr>
        <p:spPr>
          <a:xfrm>
            <a:off x="9483852" y="3303694"/>
            <a:ext cx="1806300" cy="18063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5">
                <a:extLst>
                  <a:ext uri="{A12FA001-AC4F-418D-AE19-62706E023703}">
                    <ahyp:hlinkClr val="tx"/>
                  </a:ext>
                </a:extLst>
              </a:hlinkClick>
            </a:endParaRPr>
          </a:p>
        </p:txBody>
      </p:sp>
      <p:sp>
        <p:nvSpPr>
          <p:cNvPr id="206" name="Google Shape;206;p23"/>
          <p:cNvSpPr txBox="1"/>
          <p:nvPr>
            <p:ph idx="1" type="body"/>
          </p:nvPr>
        </p:nvSpPr>
        <p:spPr>
          <a:xfrm>
            <a:off x="685800" y="5352261"/>
            <a:ext cx="2190900" cy="8199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07" name="Google Shape;207;p23"/>
          <p:cNvSpPr txBox="1"/>
          <p:nvPr>
            <p:ph idx="2" type="body"/>
          </p:nvPr>
        </p:nvSpPr>
        <p:spPr>
          <a:xfrm>
            <a:off x="3562351" y="5352261"/>
            <a:ext cx="2190900" cy="8199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08" name="Google Shape;208;p23"/>
          <p:cNvSpPr txBox="1"/>
          <p:nvPr>
            <p:ph idx="3" type="body"/>
          </p:nvPr>
        </p:nvSpPr>
        <p:spPr>
          <a:xfrm>
            <a:off x="6438900" y="5352261"/>
            <a:ext cx="2190900" cy="8199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09" name="Google Shape;209;p23"/>
          <p:cNvSpPr txBox="1"/>
          <p:nvPr>
            <p:ph idx="4" type="body"/>
          </p:nvPr>
        </p:nvSpPr>
        <p:spPr>
          <a:xfrm>
            <a:off x="685800" y="2372155"/>
            <a:ext cx="21906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400"/>
              <a:buNone/>
              <a:defRPr b="1" sz="24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10" name="Google Shape;210;p23"/>
          <p:cNvSpPr txBox="1"/>
          <p:nvPr>
            <p:ph idx="5" type="body"/>
          </p:nvPr>
        </p:nvSpPr>
        <p:spPr>
          <a:xfrm>
            <a:off x="3562351" y="2372155"/>
            <a:ext cx="21906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400"/>
              <a:buNone/>
              <a:defRPr b="1" sz="24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11" name="Google Shape;211;p23"/>
          <p:cNvSpPr txBox="1"/>
          <p:nvPr>
            <p:ph idx="6" type="body"/>
          </p:nvPr>
        </p:nvSpPr>
        <p:spPr>
          <a:xfrm>
            <a:off x="6438900" y="2372155"/>
            <a:ext cx="21906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400"/>
              <a:buNone/>
              <a:defRPr b="1" sz="24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12" name="Google Shape;212;p23"/>
          <p:cNvSpPr txBox="1"/>
          <p:nvPr>
            <p:ph idx="7" type="body"/>
          </p:nvPr>
        </p:nvSpPr>
        <p:spPr>
          <a:xfrm>
            <a:off x="9315450" y="5352261"/>
            <a:ext cx="2190900" cy="8199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Font typeface="Arial"/>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13" name="Google Shape;213;p23"/>
          <p:cNvSpPr txBox="1"/>
          <p:nvPr>
            <p:ph idx="8" type="body"/>
          </p:nvPr>
        </p:nvSpPr>
        <p:spPr>
          <a:xfrm>
            <a:off x="9315451" y="2372155"/>
            <a:ext cx="21906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400"/>
              <a:buNone/>
              <a:defRPr b="1" sz="24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14" name="Google Shape;214;p23"/>
          <p:cNvSpPr txBox="1"/>
          <p:nvPr>
            <p:ph idx="9"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a:solidFill>
                  <a:schemeClr val="dk2"/>
                </a:solidFil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Icons">
  <p:cSld name="Five Icons">
    <p:spTree>
      <p:nvGrpSpPr>
        <p:cNvPr id="215" name="Shape 215"/>
        <p:cNvGrpSpPr/>
        <p:nvPr/>
      </p:nvGrpSpPr>
      <p:grpSpPr>
        <a:xfrm>
          <a:off x="0" y="0"/>
          <a:ext cx="0" cy="0"/>
          <a:chOff x="0" y="0"/>
          <a:chExt cx="0" cy="0"/>
        </a:xfrm>
      </p:grpSpPr>
      <p:sp>
        <p:nvSpPr>
          <p:cNvPr id="216" name="Google Shape;216;p24"/>
          <p:cNvSpPr txBox="1"/>
          <p:nvPr>
            <p:ph type="title"/>
          </p:nvPr>
        </p:nvSpPr>
        <p:spPr>
          <a:xfrm>
            <a:off x="685800" y="1034165"/>
            <a:ext cx="10820400" cy="517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7" name="Google Shape;217;p24"/>
          <p:cNvSpPr/>
          <p:nvPr/>
        </p:nvSpPr>
        <p:spPr>
          <a:xfrm>
            <a:off x="763390" y="3259890"/>
            <a:ext cx="1460400" cy="14604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2">
                <a:extLst>
                  <a:ext uri="{A12FA001-AC4F-418D-AE19-62706E023703}">
                    <ahyp:hlinkClr val="tx"/>
                  </a:ext>
                </a:extLst>
              </a:hlinkClick>
            </a:endParaRPr>
          </a:p>
        </p:txBody>
      </p:sp>
      <p:sp>
        <p:nvSpPr>
          <p:cNvPr id="218" name="Google Shape;218;p24"/>
          <p:cNvSpPr/>
          <p:nvPr/>
        </p:nvSpPr>
        <p:spPr>
          <a:xfrm>
            <a:off x="3064630" y="3259890"/>
            <a:ext cx="1460400" cy="14604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3">
                <a:extLst>
                  <a:ext uri="{A12FA001-AC4F-418D-AE19-62706E023703}">
                    <ahyp:hlinkClr val="tx"/>
                  </a:ext>
                </a:extLst>
              </a:hlinkClick>
            </a:endParaRPr>
          </a:p>
        </p:txBody>
      </p:sp>
      <p:sp>
        <p:nvSpPr>
          <p:cNvPr id="219" name="Google Shape;219;p24"/>
          <p:cNvSpPr/>
          <p:nvPr/>
        </p:nvSpPr>
        <p:spPr>
          <a:xfrm>
            <a:off x="5357157" y="3259890"/>
            <a:ext cx="1477800" cy="14778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4">
                <a:extLst>
                  <a:ext uri="{A12FA001-AC4F-418D-AE19-62706E023703}">
                    <ahyp:hlinkClr val="tx"/>
                  </a:ext>
                </a:extLst>
              </a:hlinkClick>
            </a:endParaRPr>
          </a:p>
        </p:txBody>
      </p:sp>
      <p:sp>
        <p:nvSpPr>
          <p:cNvPr id="220" name="Google Shape;220;p24"/>
          <p:cNvSpPr/>
          <p:nvPr/>
        </p:nvSpPr>
        <p:spPr>
          <a:xfrm>
            <a:off x="7658397" y="3259890"/>
            <a:ext cx="1477800" cy="14778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5">
                <a:extLst>
                  <a:ext uri="{A12FA001-AC4F-418D-AE19-62706E023703}">
                    <ahyp:hlinkClr val="tx"/>
                  </a:ext>
                </a:extLst>
              </a:hlinkClick>
            </a:endParaRPr>
          </a:p>
        </p:txBody>
      </p:sp>
      <p:sp>
        <p:nvSpPr>
          <p:cNvPr id="221" name="Google Shape;221;p24"/>
          <p:cNvSpPr/>
          <p:nvPr/>
        </p:nvSpPr>
        <p:spPr>
          <a:xfrm>
            <a:off x="9959637" y="3259890"/>
            <a:ext cx="1477800" cy="1477800"/>
          </a:xfrm>
          <a:prstGeom prst="donut">
            <a:avLst>
              <a:gd fmla="val 4877"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sng" cap="none" strike="noStrike">
              <a:solidFill>
                <a:schemeClr val="lt1"/>
              </a:solidFill>
              <a:latin typeface="Arial"/>
              <a:ea typeface="Arial"/>
              <a:cs typeface="Arial"/>
              <a:sym typeface="Arial"/>
              <a:hlinkClick r:id="rId6">
                <a:extLst>
                  <a:ext uri="{A12FA001-AC4F-418D-AE19-62706E023703}">
                    <ahyp:hlinkClr val="tx"/>
                  </a:ext>
                </a:extLst>
              </a:hlinkClick>
            </a:endParaRPr>
          </a:p>
        </p:txBody>
      </p:sp>
      <p:sp>
        <p:nvSpPr>
          <p:cNvPr id="222" name="Google Shape;222;p24"/>
          <p:cNvSpPr txBox="1"/>
          <p:nvPr>
            <p:ph idx="1" type="body"/>
          </p:nvPr>
        </p:nvSpPr>
        <p:spPr>
          <a:xfrm>
            <a:off x="685800" y="5032615"/>
            <a:ext cx="1615500" cy="11397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23" name="Google Shape;223;p24"/>
          <p:cNvSpPr txBox="1"/>
          <p:nvPr>
            <p:ph idx="2" type="body"/>
          </p:nvPr>
        </p:nvSpPr>
        <p:spPr>
          <a:xfrm>
            <a:off x="685800" y="2367177"/>
            <a:ext cx="16155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000"/>
              <a:buNone/>
              <a:defRPr b="1" sz="20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24" name="Google Shape;224;p24"/>
          <p:cNvSpPr txBox="1"/>
          <p:nvPr>
            <p:ph idx="3" type="body"/>
          </p:nvPr>
        </p:nvSpPr>
        <p:spPr>
          <a:xfrm>
            <a:off x="2987040" y="5032615"/>
            <a:ext cx="1615500" cy="11397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25" name="Google Shape;225;p24"/>
          <p:cNvSpPr txBox="1"/>
          <p:nvPr>
            <p:ph idx="4" type="body"/>
          </p:nvPr>
        </p:nvSpPr>
        <p:spPr>
          <a:xfrm>
            <a:off x="2987041" y="2367177"/>
            <a:ext cx="16155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000"/>
              <a:buFont typeface="Arial"/>
              <a:buNone/>
              <a:defRPr b="1" sz="20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26" name="Google Shape;226;p24"/>
          <p:cNvSpPr txBox="1"/>
          <p:nvPr>
            <p:ph idx="5" type="body"/>
          </p:nvPr>
        </p:nvSpPr>
        <p:spPr>
          <a:xfrm>
            <a:off x="5288280" y="5032615"/>
            <a:ext cx="1615500" cy="11397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27" name="Google Shape;227;p24"/>
          <p:cNvSpPr txBox="1"/>
          <p:nvPr>
            <p:ph idx="6" type="body"/>
          </p:nvPr>
        </p:nvSpPr>
        <p:spPr>
          <a:xfrm>
            <a:off x="5288281" y="2367177"/>
            <a:ext cx="16155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000"/>
              <a:buFont typeface="Arial"/>
              <a:buNone/>
              <a:defRPr b="1" sz="20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28" name="Google Shape;228;p24"/>
          <p:cNvSpPr txBox="1"/>
          <p:nvPr>
            <p:ph idx="7" type="body"/>
          </p:nvPr>
        </p:nvSpPr>
        <p:spPr>
          <a:xfrm>
            <a:off x="7589520" y="5032615"/>
            <a:ext cx="1615500" cy="11397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600"/>
              <a:buFont typeface="Arial"/>
              <a:buNone/>
              <a:defRPr sz="16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29" name="Google Shape;229;p24"/>
          <p:cNvSpPr txBox="1"/>
          <p:nvPr>
            <p:ph idx="8" type="body"/>
          </p:nvPr>
        </p:nvSpPr>
        <p:spPr>
          <a:xfrm>
            <a:off x="7589521" y="2367177"/>
            <a:ext cx="16155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000"/>
              <a:buFont typeface="Arial"/>
              <a:buNone/>
              <a:defRPr b="1" sz="20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30" name="Google Shape;230;p24"/>
          <p:cNvSpPr txBox="1"/>
          <p:nvPr>
            <p:ph idx="9" type="body"/>
          </p:nvPr>
        </p:nvSpPr>
        <p:spPr>
          <a:xfrm>
            <a:off x="9890760" y="5032615"/>
            <a:ext cx="1615500" cy="11397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600"/>
              <a:buNone/>
              <a:defRPr sz="16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31" name="Google Shape;231;p24"/>
          <p:cNvSpPr txBox="1"/>
          <p:nvPr>
            <p:ph idx="13" type="body"/>
          </p:nvPr>
        </p:nvSpPr>
        <p:spPr>
          <a:xfrm>
            <a:off x="9890761" y="2367177"/>
            <a:ext cx="1615500" cy="6894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2000"/>
              <a:buFont typeface="Arial"/>
              <a:buNone/>
              <a:defRPr b="1" sz="20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32" name="Google Shape;232;p24"/>
          <p:cNvSpPr txBox="1"/>
          <p:nvPr>
            <p:ph idx="14"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a:solidFill>
                  <a:schemeClr val="dk2"/>
                </a:solidFil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Stats">
  <p:cSld name="Four Stats">
    <p:spTree>
      <p:nvGrpSpPr>
        <p:cNvPr id="233" name="Shape 233"/>
        <p:cNvGrpSpPr/>
        <p:nvPr/>
      </p:nvGrpSpPr>
      <p:grpSpPr>
        <a:xfrm>
          <a:off x="0" y="0"/>
          <a:ext cx="0" cy="0"/>
          <a:chOff x="0" y="0"/>
          <a:chExt cx="0" cy="0"/>
        </a:xfrm>
      </p:grpSpPr>
      <p:sp>
        <p:nvSpPr>
          <p:cNvPr id="234" name="Google Shape;234;p25"/>
          <p:cNvSpPr txBox="1"/>
          <p:nvPr>
            <p:ph type="title"/>
          </p:nvPr>
        </p:nvSpPr>
        <p:spPr>
          <a:xfrm>
            <a:off x="685800" y="1034165"/>
            <a:ext cx="10820400" cy="517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4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5" name="Google Shape;235;p25"/>
          <p:cNvSpPr/>
          <p:nvPr/>
        </p:nvSpPr>
        <p:spPr>
          <a:xfrm>
            <a:off x="715963" y="4194762"/>
            <a:ext cx="2130300" cy="73800"/>
          </a:xfrm>
          <a:prstGeom prst="roundRect">
            <a:avLst>
              <a:gd fmla="val 50000" name="adj"/>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6" name="Google Shape;236;p25"/>
          <p:cNvSpPr/>
          <p:nvPr/>
        </p:nvSpPr>
        <p:spPr>
          <a:xfrm>
            <a:off x="3592513" y="4194762"/>
            <a:ext cx="2130300" cy="73800"/>
          </a:xfrm>
          <a:prstGeom prst="roundRect">
            <a:avLst>
              <a:gd fmla="val 50000" name="adj"/>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7" name="Google Shape;237;p25"/>
          <p:cNvSpPr/>
          <p:nvPr/>
        </p:nvSpPr>
        <p:spPr>
          <a:xfrm>
            <a:off x="6469063" y="4194762"/>
            <a:ext cx="2130300" cy="73800"/>
          </a:xfrm>
          <a:prstGeom prst="roundRect">
            <a:avLst>
              <a:gd fmla="val 50000" name="adj"/>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8" name="Google Shape;238;p25"/>
          <p:cNvSpPr/>
          <p:nvPr/>
        </p:nvSpPr>
        <p:spPr>
          <a:xfrm>
            <a:off x="9345613" y="4194762"/>
            <a:ext cx="2130300" cy="73800"/>
          </a:xfrm>
          <a:prstGeom prst="roundRect">
            <a:avLst>
              <a:gd fmla="val 50000" name="adj"/>
            </a:avLst>
          </a:prstGeom>
          <a:gradFill>
            <a:gsLst>
              <a:gs pos="0">
                <a:schemeClr val="accent6"/>
              </a:gs>
              <a:gs pos="10000">
                <a:schemeClr val="accent6"/>
              </a:gs>
              <a:gs pos="40000">
                <a:schemeClr val="accent2"/>
              </a:gs>
              <a:gs pos="80000">
                <a:schemeClr val="accent1"/>
              </a:gs>
              <a:gs pos="100000">
                <a:schemeClr val="accent1"/>
              </a:gs>
            </a:gsLst>
            <a:lin ang="108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9" name="Google Shape;239;p25"/>
          <p:cNvSpPr txBox="1"/>
          <p:nvPr>
            <p:ph idx="1" type="body"/>
          </p:nvPr>
        </p:nvSpPr>
        <p:spPr>
          <a:xfrm>
            <a:off x="685800" y="3219079"/>
            <a:ext cx="2190900" cy="8865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6000"/>
              <a:buNone/>
              <a:defRPr b="1" sz="6000">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40" name="Google Shape;240;p25"/>
          <p:cNvSpPr txBox="1"/>
          <p:nvPr>
            <p:ph idx="2" type="body"/>
          </p:nvPr>
        </p:nvSpPr>
        <p:spPr>
          <a:xfrm>
            <a:off x="685800" y="4540249"/>
            <a:ext cx="2190900" cy="16368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41" name="Google Shape;241;p25"/>
          <p:cNvSpPr txBox="1"/>
          <p:nvPr>
            <p:ph idx="3" type="body"/>
          </p:nvPr>
        </p:nvSpPr>
        <p:spPr>
          <a:xfrm>
            <a:off x="3562350" y="3219079"/>
            <a:ext cx="2190900" cy="8865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6000"/>
              <a:buNone/>
              <a:defRPr b="1" sz="6000">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42" name="Google Shape;242;p25"/>
          <p:cNvSpPr txBox="1"/>
          <p:nvPr>
            <p:ph idx="4" type="body"/>
          </p:nvPr>
        </p:nvSpPr>
        <p:spPr>
          <a:xfrm>
            <a:off x="3562350" y="4540249"/>
            <a:ext cx="2190900" cy="16368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43" name="Google Shape;243;p25"/>
          <p:cNvSpPr txBox="1"/>
          <p:nvPr>
            <p:ph idx="5" type="body"/>
          </p:nvPr>
        </p:nvSpPr>
        <p:spPr>
          <a:xfrm>
            <a:off x="6438900" y="3219079"/>
            <a:ext cx="2190900" cy="8865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6000"/>
              <a:buNone/>
              <a:defRPr b="1" sz="6000">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44" name="Google Shape;244;p25"/>
          <p:cNvSpPr txBox="1"/>
          <p:nvPr>
            <p:ph idx="6" type="body"/>
          </p:nvPr>
        </p:nvSpPr>
        <p:spPr>
          <a:xfrm>
            <a:off x="6438900" y="4540249"/>
            <a:ext cx="2190900" cy="16368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45" name="Google Shape;245;p25"/>
          <p:cNvSpPr txBox="1"/>
          <p:nvPr>
            <p:ph idx="7" type="body"/>
          </p:nvPr>
        </p:nvSpPr>
        <p:spPr>
          <a:xfrm>
            <a:off x="9315450" y="3219079"/>
            <a:ext cx="2190900" cy="886500"/>
          </a:xfrm>
          <a:prstGeom prst="rect">
            <a:avLst/>
          </a:prstGeom>
          <a:noFill/>
          <a:ln>
            <a:noFill/>
          </a:ln>
        </p:spPr>
        <p:txBody>
          <a:bodyPr anchorCtr="0" anchor="b" bIns="0" lIns="0" spcFirstLastPara="1" rIns="0" wrap="square" tIns="0">
            <a:noAutofit/>
          </a:bodyPr>
          <a:lstStyle>
            <a:lvl1pPr indent="-228600" lvl="0" marL="457200" algn="ctr">
              <a:lnSpc>
                <a:spcPct val="80000"/>
              </a:lnSpc>
              <a:spcBef>
                <a:spcPts val="0"/>
              </a:spcBef>
              <a:spcAft>
                <a:spcPts val="0"/>
              </a:spcAft>
              <a:buClr>
                <a:schemeClr val="dk1"/>
              </a:buClr>
              <a:buSzPts val="6000"/>
              <a:buNone/>
              <a:defRPr b="1" sz="6000">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46" name="Google Shape;246;p25"/>
          <p:cNvSpPr txBox="1"/>
          <p:nvPr>
            <p:ph idx="8" type="body"/>
          </p:nvPr>
        </p:nvSpPr>
        <p:spPr>
          <a:xfrm>
            <a:off x="9315450" y="4540249"/>
            <a:ext cx="2190900" cy="1636800"/>
          </a:xfrm>
          <a:prstGeom prst="rect">
            <a:avLst/>
          </a:prstGeom>
          <a:noFill/>
          <a:ln>
            <a:noFill/>
          </a:ln>
        </p:spPr>
        <p:txBody>
          <a:bodyPr anchorCtr="0" anchor="t" bIns="0" lIns="0" spcFirstLastPara="1" rIns="0" wrap="square" tIns="0">
            <a:noAutofit/>
          </a:bodyPr>
          <a:lstStyle>
            <a:lvl1pPr indent="-228600" lvl="0" marL="457200" algn="ctr">
              <a:lnSpc>
                <a:spcPct val="80000"/>
              </a:lnSpc>
              <a:spcBef>
                <a:spcPts val="0"/>
              </a:spcBef>
              <a:spcAft>
                <a:spcPts val="0"/>
              </a:spcAft>
              <a:buClr>
                <a:srgbClr val="737373"/>
              </a:buClr>
              <a:buSzPts val="1800"/>
              <a:buNone/>
              <a:defRPr sz="1800">
                <a:solidFill>
                  <a:srgbClr val="737373"/>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47" name="Google Shape;247;p25"/>
          <p:cNvSpPr txBox="1"/>
          <p:nvPr>
            <p:ph idx="9"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a:solidFill>
                  <a:schemeClr val="dk2"/>
                </a:solidFil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howMasterSp="0">
  <p:cSld name="Quote">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26"/>
          <p:cNvSpPr txBox="1"/>
          <p:nvPr>
            <p:ph idx="1" type="body"/>
          </p:nvPr>
        </p:nvSpPr>
        <p:spPr>
          <a:xfrm>
            <a:off x="715166" y="812801"/>
            <a:ext cx="5045400" cy="5364300"/>
          </a:xfrm>
          <a:prstGeom prst="rect">
            <a:avLst/>
          </a:prstGeom>
          <a:noFill/>
          <a:ln>
            <a:noFill/>
          </a:ln>
        </p:spPr>
        <p:txBody>
          <a:bodyPr anchorCtr="0" anchor="ctr" bIns="0" lIns="0" spcFirstLastPara="1" rIns="0" wrap="square" tIns="0">
            <a:noAutofit/>
          </a:bodyPr>
          <a:lstStyle>
            <a:lvl1pPr indent="-457200" lvl="0" marL="457200" algn="l">
              <a:lnSpc>
                <a:spcPct val="100000"/>
              </a:lnSpc>
              <a:spcBef>
                <a:spcPts val="600"/>
              </a:spcBef>
              <a:spcAft>
                <a:spcPts val="0"/>
              </a:spcAft>
              <a:buClr>
                <a:schemeClr val="dk1"/>
              </a:buClr>
              <a:buSzPts val="3600"/>
              <a:buFont typeface="Arial"/>
              <a:buChar char="“"/>
              <a:defRPr i="0" sz="3600">
                <a:solidFill>
                  <a:schemeClr val="dk1"/>
                </a:solidFill>
                <a:latin typeface="Arial"/>
                <a:ea typeface="Arial"/>
                <a:cs typeface="Arial"/>
                <a:sym typeface="Arial"/>
              </a:defRPr>
            </a:lvl1pPr>
            <a:lvl2pPr indent="-368300" lvl="1" marL="914400" algn="l">
              <a:lnSpc>
                <a:spcPct val="100000"/>
              </a:lnSpc>
              <a:spcBef>
                <a:spcPts val="1200"/>
              </a:spcBef>
              <a:spcAft>
                <a:spcPts val="0"/>
              </a:spcAft>
              <a:buSzPts val="2200"/>
              <a:buFont typeface="Arial"/>
              <a:buChar char="​"/>
              <a:defRPr b="1" sz="2200">
                <a:solidFill>
                  <a:schemeClr val="dk1"/>
                </a:solidFill>
                <a:latin typeface="Arial"/>
                <a:ea typeface="Arial"/>
                <a:cs typeface="Arial"/>
                <a:sym typeface="Arial"/>
              </a:defRPr>
            </a:lvl2pPr>
            <a:lvl3pPr indent="-368300" lvl="2" marL="1371600" algn="l">
              <a:lnSpc>
                <a:spcPct val="100000"/>
              </a:lnSpc>
              <a:spcBef>
                <a:spcPts val="1200"/>
              </a:spcBef>
              <a:spcAft>
                <a:spcPts val="0"/>
              </a:spcAft>
              <a:buClr>
                <a:schemeClr val="dk1"/>
              </a:buClr>
              <a:buSzPts val="2200"/>
              <a:buFont typeface="Arial"/>
              <a:buChar char="​"/>
              <a:defRPr b="1" sz="2200">
                <a:solidFill>
                  <a:schemeClr val="dk1"/>
                </a:solidFill>
                <a:latin typeface="Arial"/>
                <a:ea typeface="Arial"/>
                <a:cs typeface="Arial"/>
                <a:sym typeface="Arial"/>
              </a:defRPr>
            </a:lvl3pPr>
            <a:lvl4pPr indent="-368300" lvl="3" marL="1828800" algn="l">
              <a:lnSpc>
                <a:spcPct val="100000"/>
              </a:lnSpc>
              <a:spcBef>
                <a:spcPts val="1200"/>
              </a:spcBef>
              <a:spcAft>
                <a:spcPts val="0"/>
              </a:spcAft>
              <a:buClr>
                <a:schemeClr val="accent1"/>
              </a:buClr>
              <a:buSzPts val="2200"/>
              <a:buFont typeface="Arial"/>
              <a:buChar char="​"/>
              <a:defRPr b="1" sz="2200">
                <a:solidFill>
                  <a:schemeClr val="dk1"/>
                </a:solidFill>
                <a:latin typeface="Arial"/>
                <a:ea typeface="Arial"/>
                <a:cs typeface="Arial"/>
                <a:sym typeface="Arial"/>
              </a:defRPr>
            </a:lvl4pPr>
            <a:lvl5pPr indent="-368300" lvl="4" marL="2286000" algn="l">
              <a:lnSpc>
                <a:spcPct val="100000"/>
              </a:lnSpc>
              <a:spcBef>
                <a:spcPts val="1200"/>
              </a:spcBef>
              <a:spcAft>
                <a:spcPts val="0"/>
              </a:spcAft>
              <a:buClr>
                <a:schemeClr val="dk1"/>
              </a:buClr>
              <a:buSzPts val="2200"/>
              <a:buFont typeface="Arial"/>
              <a:buChar char="​"/>
              <a:defRPr b="1" sz="2200">
                <a:solidFill>
                  <a:schemeClr val="dk1"/>
                </a:solidFill>
                <a:latin typeface="Arial"/>
                <a:ea typeface="Arial"/>
                <a:cs typeface="Arial"/>
                <a:sym typeface="Arial"/>
              </a:defRPr>
            </a:lvl5pPr>
            <a:lvl6pPr indent="-368300" lvl="5" marL="2743200" algn="l">
              <a:lnSpc>
                <a:spcPct val="100000"/>
              </a:lnSpc>
              <a:spcBef>
                <a:spcPts val="1200"/>
              </a:spcBef>
              <a:spcAft>
                <a:spcPts val="0"/>
              </a:spcAft>
              <a:buClr>
                <a:schemeClr val="dk1"/>
              </a:buClr>
              <a:buSzPts val="2200"/>
              <a:buFont typeface="Arial"/>
              <a:buChar char="​"/>
              <a:defRPr b="1" sz="2200">
                <a:solidFill>
                  <a:schemeClr val="dk1"/>
                </a:solidFill>
                <a:latin typeface="Arial"/>
                <a:ea typeface="Arial"/>
                <a:cs typeface="Arial"/>
                <a:sym typeface="Arial"/>
              </a:defRPr>
            </a:lvl6pPr>
            <a:lvl7pPr indent="-368300" lvl="6" marL="3200400" algn="l">
              <a:lnSpc>
                <a:spcPct val="100000"/>
              </a:lnSpc>
              <a:spcBef>
                <a:spcPts val="1200"/>
              </a:spcBef>
              <a:spcAft>
                <a:spcPts val="0"/>
              </a:spcAft>
              <a:buSzPts val="2200"/>
              <a:buFont typeface="Arial"/>
              <a:buChar char="​"/>
              <a:defRPr b="1" sz="2200">
                <a:solidFill>
                  <a:schemeClr val="dk1"/>
                </a:solidFill>
                <a:latin typeface="Arial"/>
                <a:ea typeface="Arial"/>
                <a:cs typeface="Arial"/>
                <a:sym typeface="Arial"/>
              </a:defRPr>
            </a:lvl7pPr>
            <a:lvl8pPr indent="-368300" lvl="7" marL="3657600" algn="l">
              <a:lnSpc>
                <a:spcPct val="100000"/>
              </a:lnSpc>
              <a:spcBef>
                <a:spcPts val="1200"/>
              </a:spcBef>
              <a:spcAft>
                <a:spcPts val="0"/>
              </a:spcAft>
              <a:buClr>
                <a:schemeClr val="dk1"/>
              </a:buClr>
              <a:buSzPts val="2200"/>
              <a:buFont typeface="Arial"/>
              <a:buChar char="​"/>
              <a:defRPr b="1" sz="2200">
                <a:solidFill>
                  <a:schemeClr val="dk1"/>
                </a:solidFill>
                <a:latin typeface="Arial"/>
                <a:ea typeface="Arial"/>
                <a:cs typeface="Arial"/>
                <a:sym typeface="Arial"/>
              </a:defRPr>
            </a:lvl8pPr>
            <a:lvl9pPr indent="-368300" lvl="8" marL="4114800" algn="l">
              <a:lnSpc>
                <a:spcPct val="100000"/>
              </a:lnSpc>
              <a:spcBef>
                <a:spcPts val="1200"/>
              </a:spcBef>
              <a:spcAft>
                <a:spcPts val="600"/>
              </a:spcAft>
              <a:buClr>
                <a:schemeClr val="dk1"/>
              </a:buClr>
              <a:buSzPts val="2200"/>
              <a:buFont typeface="Arial"/>
              <a:buChar char="​"/>
              <a:defRPr b="1" sz="2200">
                <a:solidFill>
                  <a:schemeClr val="dk1"/>
                </a:solidFill>
                <a:latin typeface="Arial"/>
                <a:ea typeface="Arial"/>
                <a:cs typeface="Arial"/>
                <a:sym typeface="Arial"/>
              </a:defRPr>
            </a:lvl9pPr>
          </a:lstStyle>
          <a:p/>
        </p:txBody>
      </p:sp>
      <p:sp>
        <p:nvSpPr>
          <p:cNvPr id="250" name="Google Shape;250;p26"/>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chemeClr val="dk2"/>
                </a:solidFill>
                <a:latin typeface="Arial"/>
                <a:ea typeface="Arial"/>
                <a:cs typeface="Arial"/>
                <a:sym typeface="Arial"/>
              </a:rPr>
              <a:t>© 2021 SPLUNK INC.</a:t>
            </a:r>
            <a:endParaRPr b="0" i="0" sz="700" u="none" cap="none" strike="noStrike">
              <a:solidFill>
                <a:schemeClr val="dk2"/>
              </a:solidFill>
              <a:latin typeface="Arial"/>
              <a:ea typeface="Arial"/>
              <a:cs typeface="Arial"/>
              <a:sym typeface="Arial"/>
            </a:endParaRPr>
          </a:p>
        </p:txBody>
      </p:sp>
      <p:pic>
        <p:nvPicPr>
          <p:cNvPr id="251" name="Google Shape;251;p26"/>
          <p:cNvPicPr preferRelativeResize="0"/>
          <p:nvPr/>
        </p:nvPicPr>
        <p:blipFill rotWithShape="1">
          <a:blip r:embed="rId3">
            <a:alphaModFix/>
          </a:blip>
          <a:srcRect b="-9" l="0" r="0" t="8341"/>
          <a:stretch/>
        </p:blipFill>
        <p:spPr>
          <a:xfrm>
            <a:off x="9768425" y="6322450"/>
            <a:ext cx="1737774" cy="42392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showMasterSp="0">
  <p:cSld name="Big Statement">
    <p:bg>
      <p:bgPr>
        <a:blipFill>
          <a:blip r:embed="rId2">
            <a:alphaModFix/>
          </a:blip>
          <a:stretch>
            <a:fillRect/>
          </a:stretch>
        </a:blipFill>
      </p:bgPr>
    </p:bg>
    <p:spTree>
      <p:nvGrpSpPr>
        <p:cNvPr id="252" name="Shape 252"/>
        <p:cNvGrpSpPr/>
        <p:nvPr/>
      </p:nvGrpSpPr>
      <p:grpSpPr>
        <a:xfrm>
          <a:off x="0" y="0"/>
          <a:ext cx="0" cy="0"/>
          <a:chOff x="0" y="0"/>
          <a:chExt cx="0" cy="0"/>
        </a:xfrm>
      </p:grpSpPr>
      <p:sp>
        <p:nvSpPr>
          <p:cNvPr id="253" name="Google Shape;253;p27"/>
          <p:cNvSpPr/>
          <p:nvPr/>
        </p:nvSpPr>
        <p:spPr>
          <a:xfrm>
            <a:off x="1588" y="-303212"/>
            <a:ext cx="8369300" cy="2132013"/>
          </a:xfrm>
          <a:custGeom>
            <a:rect b="b" l="l" r="r" t="t"/>
            <a:pathLst>
              <a:path extrusionOk="0" h="1343" w="5272">
                <a:moveTo>
                  <a:pt x="3761" y="6"/>
                </a:moveTo>
                <a:lnTo>
                  <a:pt x="3970" y="946"/>
                </a:lnTo>
                <a:lnTo>
                  <a:pt x="3972" y="950"/>
                </a:lnTo>
                <a:lnTo>
                  <a:pt x="3975" y="947"/>
                </a:lnTo>
                <a:lnTo>
                  <a:pt x="4508" y="569"/>
                </a:lnTo>
                <a:lnTo>
                  <a:pt x="5265" y="1340"/>
                </a:lnTo>
                <a:lnTo>
                  <a:pt x="4348" y="1340"/>
                </a:lnTo>
                <a:lnTo>
                  <a:pt x="4342" y="1340"/>
                </a:lnTo>
                <a:lnTo>
                  <a:pt x="3917" y="1340"/>
                </a:lnTo>
                <a:lnTo>
                  <a:pt x="3345" y="1340"/>
                </a:lnTo>
                <a:lnTo>
                  <a:pt x="2276" y="1340"/>
                </a:lnTo>
                <a:lnTo>
                  <a:pt x="2150" y="1340"/>
                </a:lnTo>
                <a:lnTo>
                  <a:pt x="1008" y="1340"/>
                </a:lnTo>
                <a:lnTo>
                  <a:pt x="1008" y="1340"/>
                </a:lnTo>
                <a:lnTo>
                  <a:pt x="996" y="1340"/>
                </a:lnTo>
                <a:lnTo>
                  <a:pt x="7" y="1340"/>
                </a:lnTo>
                <a:lnTo>
                  <a:pt x="974" y="501"/>
                </a:lnTo>
                <a:lnTo>
                  <a:pt x="1359" y="1105"/>
                </a:lnTo>
                <a:lnTo>
                  <a:pt x="1360" y="1107"/>
                </a:lnTo>
                <a:lnTo>
                  <a:pt x="1363" y="1105"/>
                </a:lnTo>
                <a:lnTo>
                  <a:pt x="2026" y="653"/>
                </a:lnTo>
                <a:lnTo>
                  <a:pt x="2270" y="874"/>
                </a:lnTo>
                <a:lnTo>
                  <a:pt x="2272" y="875"/>
                </a:lnTo>
                <a:lnTo>
                  <a:pt x="2273" y="874"/>
                </a:lnTo>
                <a:lnTo>
                  <a:pt x="2794" y="480"/>
                </a:lnTo>
                <a:lnTo>
                  <a:pt x="3071" y="638"/>
                </a:lnTo>
                <a:lnTo>
                  <a:pt x="3073" y="640"/>
                </a:lnTo>
                <a:lnTo>
                  <a:pt x="3074" y="638"/>
                </a:lnTo>
                <a:lnTo>
                  <a:pt x="3761" y="6"/>
                </a:lnTo>
                <a:moveTo>
                  <a:pt x="3762" y="0"/>
                </a:moveTo>
                <a:lnTo>
                  <a:pt x="3072" y="636"/>
                </a:lnTo>
                <a:lnTo>
                  <a:pt x="2794" y="477"/>
                </a:lnTo>
                <a:lnTo>
                  <a:pt x="2272" y="872"/>
                </a:lnTo>
                <a:lnTo>
                  <a:pt x="2026" y="650"/>
                </a:lnTo>
                <a:lnTo>
                  <a:pt x="1362" y="1103"/>
                </a:lnTo>
                <a:lnTo>
                  <a:pt x="974" y="497"/>
                </a:lnTo>
                <a:lnTo>
                  <a:pt x="0" y="1343"/>
                </a:lnTo>
                <a:lnTo>
                  <a:pt x="996" y="1343"/>
                </a:lnTo>
                <a:lnTo>
                  <a:pt x="996" y="1343"/>
                </a:lnTo>
                <a:lnTo>
                  <a:pt x="2150" y="1343"/>
                </a:lnTo>
                <a:lnTo>
                  <a:pt x="2150" y="1343"/>
                </a:lnTo>
                <a:lnTo>
                  <a:pt x="2276" y="1343"/>
                </a:lnTo>
                <a:lnTo>
                  <a:pt x="3345" y="1343"/>
                </a:lnTo>
                <a:lnTo>
                  <a:pt x="3917" y="1343"/>
                </a:lnTo>
                <a:lnTo>
                  <a:pt x="4342" y="1343"/>
                </a:lnTo>
                <a:lnTo>
                  <a:pt x="4348" y="1343"/>
                </a:lnTo>
                <a:lnTo>
                  <a:pt x="5272" y="1343"/>
                </a:lnTo>
                <a:lnTo>
                  <a:pt x="4508" y="566"/>
                </a:lnTo>
                <a:lnTo>
                  <a:pt x="3973" y="945"/>
                </a:lnTo>
                <a:lnTo>
                  <a:pt x="3762" y="0"/>
                </a:lnTo>
                <a:lnTo>
                  <a:pt x="3762" y="0"/>
                </a:lnTo>
              </a:path>
            </a:pathLst>
          </a:cu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4" name="Google Shape;254;p27"/>
          <p:cNvSpPr/>
          <p:nvPr/>
        </p:nvSpPr>
        <p:spPr>
          <a:xfrm>
            <a:off x="10848521" y="7556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lt1"/>
                </a:solidFill>
                <a:latin typeface="Arial"/>
                <a:ea typeface="Arial"/>
                <a:cs typeface="Arial"/>
                <a:sym typeface="Arial"/>
              </a:rPr>
              <a:t>© 2021 SPLUNK INC.</a:t>
            </a:r>
            <a:endParaRPr sz="700">
              <a:solidFill>
                <a:schemeClr val="lt1"/>
              </a:solidFill>
              <a:latin typeface="Arial"/>
              <a:ea typeface="Arial"/>
              <a:cs typeface="Arial"/>
              <a:sym typeface="Arial"/>
            </a:endParaRPr>
          </a:p>
        </p:txBody>
      </p:sp>
      <p:sp>
        <p:nvSpPr>
          <p:cNvPr id="255" name="Google Shape;255;p27"/>
          <p:cNvSpPr txBox="1"/>
          <p:nvPr>
            <p:ph idx="1" type="body"/>
          </p:nvPr>
        </p:nvSpPr>
        <p:spPr>
          <a:xfrm>
            <a:off x="685799" y="812801"/>
            <a:ext cx="10820400" cy="2370900"/>
          </a:xfrm>
          <a:prstGeom prst="rect">
            <a:avLst/>
          </a:prstGeom>
          <a:noFill/>
          <a:ln>
            <a:noFill/>
          </a:ln>
        </p:spPr>
        <p:txBody>
          <a:bodyPr anchorCtr="0" anchor="ctr" bIns="0" lIns="0" spcFirstLastPara="1" rIns="0" wrap="square" tIns="0">
            <a:noAutofit/>
          </a:bodyPr>
          <a:lstStyle>
            <a:lvl1pPr indent="-571500" lvl="0" marL="457200" algn="ctr">
              <a:lnSpc>
                <a:spcPct val="83000"/>
              </a:lnSpc>
              <a:spcBef>
                <a:spcPts val="1200"/>
              </a:spcBef>
              <a:spcAft>
                <a:spcPts val="0"/>
              </a:spcAft>
              <a:buClr>
                <a:schemeClr val="dk1"/>
              </a:buClr>
              <a:buSzPts val="5400"/>
              <a:buFont typeface="Arial"/>
              <a:buChar char="​"/>
              <a:defRPr b="1" sz="5400">
                <a:solidFill>
                  <a:schemeClr val="dk1"/>
                </a:solidFill>
                <a:latin typeface="Arial"/>
                <a:ea typeface="Arial"/>
                <a:cs typeface="Arial"/>
                <a:sym typeface="Arial"/>
              </a:defRPr>
            </a:lvl1pPr>
            <a:lvl2pPr indent="-431800" lvl="1" marL="914400" algn="ctr">
              <a:lnSpc>
                <a:spcPct val="83000"/>
              </a:lnSpc>
              <a:spcBef>
                <a:spcPts val="800"/>
              </a:spcBef>
              <a:spcAft>
                <a:spcPts val="0"/>
              </a:spcAft>
              <a:buSzPts val="3200"/>
              <a:buFont typeface="Arial"/>
              <a:buChar char="​"/>
              <a:defRPr b="0" sz="3200">
                <a:solidFill>
                  <a:schemeClr val="dk2"/>
                </a:solidFill>
                <a:latin typeface="Arial"/>
                <a:ea typeface="Arial"/>
                <a:cs typeface="Arial"/>
                <a:sym typeface="Arial"/>
              </a:defRPr>
            </a:lvl2pPr>
            <a:lvl3pPr indent="-381000" lvl="2" marL="1371600" algn="ctr">
              <a:lnSpc>
                <a:spcPct val="83000"/>
              </a:lnSpc>
              <a:spcBef>
                <a:spcPts val="1200"/>
              </a:spcBef>
              <a:spcAft>
                <a:spcPts val="0"/>
              </a:spcAft>
              <a:buClr>
                <a:schemeClr val="dk1"/>
              </a:buClr>
              <a:buSzPts val="2400"/>
              <a:buFont typeface="Arial"/>
              <a:buChar char="​"/>
              <a:defRPr b="0" sz="2400">
                <a:solidFill>
                  <a:schemeClr val="dk1"/>
                </a:solidFill>
                <a:latin typeface="Arial"/>
                <a:ea typeface="Arial"/>
                <a:cs typeface="Arial"/>
                <a:sym typeface="Arial"/>
              </a:defRPr>
            </a:lvl3pPr>
            <a:lvl4pPr indent="-381000" lvl="3" marL="1828800" algn="ctr">
              <a:lnSpc>
                <a:spcPct val="83000"/>
              </a:lnSpc>
              <a:spcBef>
                <a:spcPts val="1200"/>
              </a:spcBef>
              <a:spcAft>
                <a:spcPts val="0"/>
              </a:spcAft>
              <a:buClr>
                <a:schemeClr val="dk1"/>
              </a:buClr>
              <a:buSzPts val="2400"/>
              <a:buFont typeface="Arial"/>
              <a:buChar char="​"/>
              <a:defRPr b="0" sz="2400">
                <a:solidFill>
                  <a:schemeClr val="dk1"/>
                </a:solidFill>
                <a:latin typeface="Arial"/>
                <a:ea typeface="Arial"/>
                <a:cs typeface="Arial"/>
                <a:sym typeface="Arial"/>
              </a:defRPr>
            </a:lvl4pPr>
            <a:lvl5pPr indent="-381000" lvl="4" marL="2286000" algn="ctr">
              <a:lnSpc>
                <a:spcPct val="83000"/>
              </a:lnSpc>
              <a:spcBef>
                <a:spcPts val="1200"/>
              </a:spcBef>
              <a:spcAft>
                <a:spcPts val="0"/>
              </a:spcAft>
              <a:buClr>
                <a:schemeClr val="dk1"/>
              </a:buClr>
              <a:buSzPts val="2400"/>
              <a:buFont typeface="Arial"/>
              <a:buChar char="​"/>
              <a:defRPr b="0" sz="2400">
                <a:solidFill>
                  <a:schemeClr val="dk1"/>
                </a:solidFill>
                <a:latin typeface="Arial"/>
                <a:ea typeface="Arial"/>
                <a:cs typeface="Arial"/>
                <a:sym typeface="Arial"/>
              </a:defRPr>
            </a:lvl5pPr>
            <a:lvl6pPr indent="-381000" lvl="5" marL="2743200" algn="ctr">
              <a:lnSpc>
                <a:spcPct val="83000"/>
              </a:lnSpc>
              <a:spcBef>
                <a:spcPts val="1200"/>
              </a:spcBef>
              <a:spcAft>
                <a:spcPts val="0"/>
              </a:spcAft>
              <a:buClr>
                <a:schemeClr val="dk1"/>
              </a:buClr>
              <a:buSzPts val="2400"/>
              <a:buFont typeface="Arial"/>
              <a:buChar char="​"/>
              <a:defRPr b="0" sz="2400">
                <a:solidFill>
                  <a:schemeClr val="dk1"/>
                </a:solidFill>
                <a:latin typeface="Arial"/>
                <a:ea typeface="Arial"/>
                <a:cs typeface="Arial"/>
                <a:sym typeface="Arial"/>
              </a:defRPr>
            </a:lvl6pPr>
            <a:lvl7pPr indent="-381000" lvl="6" marL="3200400" algn="ctr">
              <a:lnSpc>
                <a:spcPct val="83000"/>
              </a:lnSpc>
              <a:spcBef>
                <a:spcPts val="1200"/>
              </a:spcBef>
              <a:spcAft>
                <a:spcPts val="0"/>
              </a:spcAft>
              <a:buSzPts val="2400"/>
              <a:buFont typeface="Arial"/>
              <a:buChar char="​"/>
              <a:defRPr b="0" sz="2400">
                <a:solidFill>
                  <a:schemeClr val="dk1"/>
                </a:solidFill>
                <a:latin typeface="Arial"/>
                <a:ea typeface="Arial"/>
                <a:cs typeface="Arial"/>
                <a:sym typeface="Arial"/>
              </a:defRPr>
            </a:lvl7pPr>
            <a:lvl8pPr indent="-381000" lvl="7" marL="3657600" algn="ctr">
              <a:lnSpc>
                <a:spcPct val="83000"/>
              </a:lnSpc>
              <a:spcBef>
                <a:spcPts val="1200"/>
              </a:spcBef>
              <a:spcAft>
                <a:spcPts val="0"/>
              </a:spcAft>
              <a:buClr>
                <a:schemeClr val="dk1"/>
              </a:buClr>
              <a:buSzPts val="2400"/>
              <a:buFont typeface="Arial"/>
              <a:buChar char="​"/>
              <a:defRPr b="0" sz="2400">
                <a:solidFill>
                  <a:schemeClr val="dk1"/>
                </a:solidFill>
                <a:latin typeface="Arial"/>
                <a:ea typeface="Arial"/>
                <a:cs typeface="Arial"/>
                <a:sym typeface="Arial"/>
              </a:defRPr>
            </a:lvl8pPr>
            <a:lvl9pPr indent="-381000" lvl="8" marL="4114800" algn="ctr">
              <a:lnSpc>
                <a:spcPct val="83000"/>
              </a:lnSpc>
              <a:spcBef>
                <a:spcPts val="1200"/>
              </a:spcBef>
              <a:spcAft>
                <a:spcPts val="1200"/>
              </a:spcAft>
              <a:buClr>
                <a:schemeClr val="dk1"/>
              </a:buClr>
              <a:buSzPts val="2400"/>
              <a:buFont typeface="Arial"/>
              <a:buChar char="​"/>
              <a:defRPr b="0" sz="2400">
                <a:solidFill>
                  <a:schemeClr val="dk1"/>
                </a:solidFill>
                <a:latin typeface="Arial"/>
                <a:ea typeface="Arial"/>
                <a:cs typeface="Arial"/>
                <a:sym typeface="Arial"/>
              </a:defRPr>
            </a:lvl9pPr>
          </a:lstStyle>
          <a:p/>
        </p:txBody>
      </p:sp>
      <p:sp>
        <p:nvSpPr>
          <p:cNvPr id="256" name="Google Shape;256;p27"/>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257" name="Google Shape;257;p27"/>
          <p:cNvPicPr preferRelativeResize="0"/>
          <p:nvPr/>
        </p:nvPicPr>
        <p:blipFill rotWithShape="1">
          <a:blip r:embed="rId3">
            <a:alphaModFix/>
          </a:blip>
          <a:srcRect b="-10" l="0" r="0" t="10"/>
          <a:stretch/>
        </p:blipFill>
        <p:spPr>
          <a:xfrm>
            <a:off x="9768425" y="6283924"/>
            <a:ext cx="1737774" cy="46245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bar w/ Content">
  <p:cSld name="Sidebar w/ Content">
    <p:spTree>
      <p:nvGrpSpPr>
        <p:cNvPr id="258" name="Shape 258"/>
        <p:cNvGrpSpPr/>
        <p:nvPr/>
      </p:nvGrpSpPr>
      <p:grpSpPr>
        <a:xfrm>
          <a:off x="0" y="0"/>
          <a:ext cx="0" cy="0"/>
          <a:chOff x="0" y="0"/>
          <a:chExt cx="0" cy="0"/>
        </a:xfrm>
      </p:grpSpPr>
      <p:pic>
        <p:nvPicPr>
          <p:cNvPr id="259" name="Google Shape;259;p28"/>
          <p:cNvPicPr preferRelativeResize="0"/>
          <p:nvPr/>
        </p:nvPicPr>
        <p:blipFill rotWithShape="1">
          <a:blip r:embed="rId2">
            <a:alphaModFix/>
          </a:blip>
          <a:srcRect b="0" l="0" r="62917" t="3306"/>
          <a:stretch/>
        </p:blipFill>
        <p:spPr>
          <a:xfrm>
            <a:off x="0" y="226544"/>
            <a:ext cx="4521030" cy="6631457"/>
          </a:xfrm>
          <a:prstGeom prst="rect">
            <a:avLst/>
          </a:prstGeom>
          <a:noFill/>
          <a:ln>
            <a:noFill/>
          </a:ln>
        </p:spPr>
      </p:pic>
      <p:sp>
        <p:nvSpPr>
          <p:cNvPr id="260" name="Google Shape;260;p28"/>
          <p:cNvSpPr txBox="1"/>
          <p:nvPr>
            <p:ph idx="1" type="body"/>
          </p:nvPr>
        </p:nvSpPr>
        <p:spPr>
          <a:xfrm>
            <a:off x="685799" y="812801"/>
            <a:ext cx="3156000" cy="5364300"/>
          </a:xfrm>
          <a:prstGeom prst="rect">
            <a:avLst/>
          </a:prstGeom>
          <a:noFill/>
          <a:ln>
            <a:noFill/>
          </a:ln>
        </p:spPr>
        <p:txBody>
          <a:bodyPr anchorCtr="0" anchor="t" bIns="0" lIns="0" spcFirstLastPara="1" rIns="0" wrap="square" tIns="0">
            <a:noAutofit/>
          </a:bodyPr>
          <a:lstStyle>
            <a:lvl1pPr indent="-495300" lvl="0" marL="457200" algn="l">
              <a:lnSpc>
                <a:spcPct val="90000"/>
              </a:lnSpc>
              <a:spcBef>
                <a:spcPts val="1200"/>
              </a:spcBef>
              <a:spcAft>
                <a:spcPts val="0"/>
              </a:spcAft>
              <a:buClr>
                <a:schemeClr val="dk1"/>
              </a:buClr>
              <a:buSzPts val="4200"/>
              <a:buFont typeface="Arial"/>
              <a:buChar char="​"/>
              <a:defRPr b="1" sz="4200">
                <a:solidFill>
                  <a:schemeClr val="dk1"/>
                </a:solidFill>
                <a:latin typeface="Arial"/>
                <a:ea typeface="Arial"/>
                <a:cs typeface="Arial"/>
                <a:sym typeface="Arial"/>
              </a:defRPr>
            </a:lvl1pPr>
            <a:lvl2pPr indent="-368300" lvl="1" marL="9144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indent="-342900" lvl="2" marL="1371600" algn="l">
              <a:lnSpc>
                <a:spcPct val="120000"/>
              </a:lnSpc>
              <a:spcBef>
                <a:spcPts val="12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dk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dk1"/>
              </a:buClr>
              <a:buSzPts val="1200"/>
              <a:buFont typeface="Arial"/>
              <a:buChar char="•"/>
              <a:defRPr b="0" sz="1200">
                <a:solidFill>
                  <a:schemeClr val="dk1"/>
                </a:solidFill>
                <a:latin typeface="Arial"/>
                <a:ea typeface="Arial"/>
                <a:cs typeface="Arial"/>
                <a:sym typeface="Arial"/>
              </a:defRPr>
            </a:lvl9pPr>
          </a:lstStyle>
          <a:p/>
        </p:txBody>
      </p:sp>
      <p:sp>
        <p:nvSpPr>
          <p:cNvPr id="261" name="Google Shape;261;p28"/>
          <p:cNvSpPr txBox="1"/>
          <p:nvPr>
            <p:ph idx="2" type="body"/>
          </p:nvPr>
        </p:nvSpPr>
        <p:spPr>
          <a:xfrm>
            <a:off x="5194300" y="812801"/>
            <a:ext cx="6312000" cy="5364300"/>
          </a:xfrm>
          <a:prstGeom prst="rect">
            <a:avLst/>
          </a:prstGeom>
          <a:noFill/>
          <a:ln>
            <a:noFill/>
          </a:ln>
        </p:spPr>
        <p:txBody>
          <a:bodyPr anchorCtr="0" anchor="t" bIns="0" lIns="0" spcFirstLastPara="1" rIns="0" wrap="square" tIns="0">
            <a:noAutofit/>
          </a:bodyPr>
          <a:lstStyle>
            <a:lvl1pPr indent="-381000" lvl="0" marL="457200" algn="l">
              <a:lnSpc>
                <a:spcPct val="85000"/>
              </a:lnSpc>
              <a:spcBef>
                <a:spcPts val="3000"/>
              </a:spcBef>
              <a:spcAft>
                <a:spcPts val="0"/>
              </a:spcAft>
              <a:buClr>
                <a:schemeClr val="accent1"/>
              </a:buClr>
              <a:buSzPts val="2400"/>
              <a:buFont typeface="Arial"/>
              <a:buChar char="•"/>
              <a:defRPr b="0" sz="2400">
                <a:latin typeface="Arial"/>
                <a:ea typeface="Arial"/>
                <a:cs typeface="Arial"/>
                <a:sym typeface="Arial"/>
              </a:defRPr>
            </a:lvl1pPr>
            <a:lvl2pPr indent="-342900" lvl="1" marL="914400" algn="l">
              <a:lnSpc>
                <a:spcPct val="85000"/>
              </a:lnSpc>
              <a:spcBef>
                <a:spcPts val="400"/>
              </a:spcBef>
              <a:spcAft>
                <a:spcPts val="0"/>
              </a:spcAft>
              <a:buClr>
                <a:srgbClr val="737373"/>
              </a:buClr>
              <a:buSzPts val="1800"/>
              <a:buFont typeface="NTR"/>
              <a:buChar char="–"/>
              <a:defRPr sz="1800">
                <a:solidFill>
                  <a:srgbClr val="737373"/>
                </a:solidFill>
                <a:latin typeface="Arial"/>
                <a:ea typeface="Arial"/>
                <a:cs typeface="Arial"/>
                <a:sym typeface="Arial"/>
              </a:defRPr>
            </a:lvl2pPr>
            <a:lvl3pPr indent="-355600" lvl="2" marL="13716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3pPr>
            <a:lvl4pPr indent="-330200" lvl="3" marL="1828800" algn="l">
              <a:lnSpc>
                <a:spcPct val="90000"/>
              </a:lnSpc>
              <a:spcBef>
                <a:spcPts val="0"/>
              </a:spcBef>
              <a:spcAft>
                <a:spcPts val="0"/>
              </a:spcAft>
              <a:buClr>
                <a:schemeClr val="accent1"/>
              </a:buClr>
              <a:buSzPts val="1600"/>
              <a:buFont typeface="Arial"/>
              <a:buChar char="​"/>
              <a:defRPr b="0" sz="1600">
                <a:solidFill>
                  <a:schemeClr val="accent1"/>
                </a:solidFill>
                <a:latin typeface="Arial"/>
                <a:ea typeface="Arial"/>
                <a:cs typeface="Arial"/>
                <a:sym typeface="Arial"/>
              </a:defRPr>
            </a:lvl4pPr>
            <a:lvl5pPr indent="-317500" lvl="4" marL="2286000" algn="l">
              <a:lnSpc>
                <a:spcPct val="120000"/>
              </a:lnSpc>
              <a:spcBef>
                <a:spcPts val="800"/>
              </a:spcBef>
              <a:spcAft>
                <a:spcPts val="0"/>
              </a:spcAft>
              <a:buClr>
                <a:schemeClr val="dk1"/>
              </a:buClr>
              <a:buSzPts val="1400"/>
              <a:buFont typeface="Arial"/>
              <a:buChar char="​"/>
              <a:defRPr sz="1400">
                <a:solidFill>
                  <a:schemeClr val="dk1"/>
                </a:solidFill>
                <a:latin typeface="Arial"/>
                <a:ea typeface="Arial"/>
                <a:cs typeface="Arial"/>
                <a:sym typeface="Arial"/>
              </a:defRPr>
            </a:lvl5pPr>
            <a:lvl6pPr indent="-304800" lvl="5" marL="2743200" algn="l">
              <a:lnSpc>
                <a:spcPct val="85000"/>
              </a:lnSpc>
              <a:spcBef>
                <a:spcPts val="400"/>
              </a:spcBef>
              <a:spcAft>
                <a:spcPts val="0"/>
              </a:spcAft>
              <a:buClr>
                <a:schemeClr val="accent1"/>
              </a:buClr>
              <a:buSzPts val="1200"/>
              <a:buFont typeface="Arial"/>
              <a:buChar char="•"/>
              <a:defRPr sz="1200">
                <a:solidFill>
                  <a:schemeClr val="dk1"/>
                </a:solidFill>
                <a:latin typeface="Arial"/>
                <a:ea typeface="Arial"/>
                <a:cs typeface="Arial"/>
                <a:sym typeface="Arial"/>
              </a:defRPr>
            </a:lvl6pPr>
            <a:lvl7pPr indent="-304800" lvl="6" marL="3200400" algn="l">
              <a:lnSpc>
                <a:spcPct val="85000"/>
              </a:lnSpc>
              <a:spcBef>
                <a:spcPts val="600"/>
              </a:spcBef>
              <a:spcAft>
                <a:spcPts val="0"/>
              </a:spcAft>
              <a:buClr>
                <a:schemeClr val="dk1"/>
              </a:buClr>
              <a:buSzPts val="1200"/>
              <a:buFont typeface="Arial"/>
              <a:buChar char="‒"/>
              <a:defRPr sz="1200">
                <a:solidFill>
                  <a:schemeClr val="dk1"/>
                </a:solidFill>
                <a:latin typeface="Arial"/>
                <a:ea typeface="Arial"/>
                <a:cs typeface="Arial"/>
                <a:sym typeface="Arial"/>
              </a:defRPr>
            </a:lvl7pPr>
            <a:lvl8pPr indent="-368300" lvl="7" marL="3657600" algn="l">
              <a:lnSpc>
                <a:spcPct val="100000"/>
              </a:lnSpc>
              <a:spcBef>
                <a:spcPts val="1200"/>
              </a:spcBef>
              <a:spcAft>
                <a:spcPts val="0"/>
              </a:spcAft>
              <a:buClr>
                <a:schemeClr val="dk1"/>
              </a:buClr>
              <a:buSzPts val="2200"/>
              <a:buFont typeface="Arial"/>
              <a:buChar char="“"/>
              <a:defRPr sz="2200">
                <a:solidFill>
                  <a:schemeClr val="dk1"/>
                </a:solidFill>
                <a:latin typeface="Arial"/>
                <a:ea typeface="Arial"/>
                <a:cs typeface="Arial"/>
                <a:sym typeface="Arial"/>
              </a:defRPr>
            </a:lvl8pPr>
            <a:lvl9pPr indent="-317500" lvl="8" marL="4114800" algn="l">
              <a:lnSpc>
                <a:spcPct val="80000"/>
              </a:lnSpc>
              <a:spcBef>
                <a:spcPts val="600"/>
              </a:spcBef>
              <a:spcAft>
                <a:spcPts val="1200"/>
              </a:spcAft>
              <a:buClr>
                <a:schemeClr val="dk1"/>
              </a:buClr>
              <a:buSzPts val="1400"/>
              <a:buFont typeface="Arial"/>
              <a:buChar char="​"/>
              <a:defRPr sz="14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with Logo" showMasterSp="0">
  <p:cSld name="Customer Story with Logo">
    <p:spTree>
      <p:nvGrpSpPr>
        <p:cNvPr id="262" name="Shape 262"/>
        <p:cNvGrpSpPr/>
        <p:nvPr/>
      </p:nvGrpSpPr>
      <p:grpSpPr>
        <a:xfrm>
          <a:off x="0" y="0"/>
          <a:ext cx="0" cy="0"/>
          <a:chOff x="0" y="0"/>
          <a:chExt cx="0" cy="0"/>
        </a:xfrm>
      </p:grpSpPr>
      <p:sp>
        <p:nvSpPr>
          <p:cNvPr id="263" name="Google Shape;263;p29"/>
          <p:cNvSpPr/>
          <p:nvPr/>
        </p:nvSpPr>
        <p:spPr>
          <a:xfrm>
            <a:off x="3826576" y="800100"/>
            <a:ext cx="261300" cy="60579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64" name="Google Shape;264;p29"/>
          <p:cNvSpPr/>
          <p:nvPr/>
        </p:nvSpPr>
        <p:spPr>
          <a:xfrm>
            <a:off x="0" y="-1"/>
            <a:ext cx="3826500" cy="6858000"/>
          </a:xfrm>
          <a:prstGeom prst="rect">
            <a:avLst/>
          </a:prstGeom>
          <a:gradFill>
            <a:gsLst>
              <a:gs pos="0">
                <a:srgbClr val="E6E6E6">
                  <a:alpha val="69803"/>
                </a:srgbClr>
              </a:gs>
              <a:gs pos="22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265" name="Google Shape;265;p29"/>
          <p:cNvSpPr/>
          <p:nvPr/>
        </p:nvSpPr>
        <p:spPr>
          <a:xfrm>
            <a:off x="904363" y="899160"/>
            <a:ext cx="2017800" cy="20178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266" name="Google Shape;266;p29"/>
          <p:cNvSpPr txBox="1"/>
          <p:nvPr>
            <p:ph idx="1" type="body"/>
          </p:nvPr>
        </p:nvSpPr>
        <p:spPr>
          <a:xfrm>
            <a:off x="904362" y="4092790"/>
            <a:ext cx="2017800" cy="1907400"/>
          </a:xfrm>
          <a:prstGeom prst="rect">
            <a:avLst/>
          </a:prstGeom>
          <a:noFill/>
          <a:ln>
            <a:noFill/>
          </a:ln>
        </p:spPr>
        <p:txBody>
          <a:bodyPr anchorCtr="0" anchor="t" bIns="0" lIns="0" spcFirstLastPara="1" rIns="0" wrap="square" tIns="0">
            <a:noAutofit/>
          </a:bodyPr>
          <a:lstStyle>
            <a:lvl1pPr indent="-228600" lvl="0" marL="457200" algn="ctr">
              <a:lnSpc>
                <a:spcPct val="120000"/>
              </a:lnSpc>
              <a:spcBef>
                <a:spcPts val="1200"/>
              </a:spcBef>
              <a:spcAft>
                <a:spcPts val="0"/>
              </a:spcAft>
              <a:buClr>
                <a:schemeClr val="dk1"/>
              </a:buClr>
              <a:buSzPts val="1600"/>
              <a:buNone/>
              <a:defRPr sz="16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67" name="Google Shape;267;p29"/>
          <p:cNvSpPr txBox="1"/>
          <p:nvPr>
            <p:ph idx="2" type="body"/>
          </p:nvPr>
        </p:nvSpPr>
        <p:spPr>
          <a:xfrm>
            <a:off x="4530022" y="1828800"/>
            <a:ext cx="6976200" cy="43434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12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17500" lvl="5" marL="2743200" algn="l">
              <a:lnSpc>
                <a:spcPct val="120000"/>
              </a:lnSpc>
              <a:spcBef>
                <a:spcPts val="800"/>
              </a:spcBef>
              <a:spcAft>
                <a:spcPts val="0"/>
              </a:spcAft>
              <a:buClr>
                <a:schemeClr val="dk1"/>
              </a:buClr>
              <a:buSzPts val="1400"/>
              <a:buChar char="​"/>
              <a:defRPr>
                <a:latin typeface="Arial"/>
                <a:ea typeface="Arial"/>
                <a:cs typeface="Arial"/>
                <a:sym typeface="Arial"/>
              </a:defRPr>
            </a:lvl6pPr>
            <a:lvl7pPr indent="-304800" lvl="6" marL="3200400" algn="l">
              <a:lnSpc>
                <a:spcPct val="85000"/>
              </a:lnSpc>
              <a:spcBef>
                <a:spcPts val="600"/>
              </a:spcBef>
              <a:spcAft>
                <a:spcPts val="0"/>
              </a:spcAft>
              <a:buSzPts val="1200"/>
              <a:buChar char="•"/>
              <a:defRPr>
                <a:latin typeface="Arial"/>
                <a:ea typeface="Arial"/>
                <a:cs typeface="Arial"/>
                <a:sym typeface="Arial"/>
              </a:defRPr>
            </a:lvl7pPr>
            <a:lvl8pPr indent="-368300" lvl="7" marL="3657600" algn="l">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indent="-317500" lvl="8" marL="4114800" algn="l">
              <a:lnSpc>
                <a:spcPct val="85000"/>
              </a:lnSpc>
              <a:spcBef>
                <a:spcPts val="600"/>
              </a:spcBef>
              <a:spcAft>
                <a:spcPts val="1200"/>
              </a:spcAft>
              <a:buClr>
                <a:schemeClr val="dk1"/>
              </a:buClr>
              <a:buSzPts val="1400"/>
              <a:buChar char="​"/>
              <a:defRPr>
                <a:latin typeface="Arial"/>
                <a:ea typeface="Arial"/>
                <a:cs typeface="Arial"/>
                <a:sym typeface="Arial"/>
              </a:defRPr>
            </a:lvl9pPr>
          </a:lstStyle>
          <a:p/>
        </p:txBody>
      </p:sp>
      <p:sp>
        <p:nvSpPr>
          <p:cNvPr id="268" name="Google Shape;268;p29"/>
          <p:cNvSpPr txBox="1"/>
          <p:nvPr>
            <p:ph type="title"/>
          </p:nvPr>
        </p:nvSpPr>
        <p:spPr>
          <a:xfrm>
            <a:off x="4530024" y="818777"/>
            <a:ext cx="6976200" cy="411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29"/>
          <p:cNvSpPr txBox="1"/>
          <p:nvPr>
            <p:ph idx="3" type="body"/>
          </p:nvPr>
        </p:nvSpPr>
        <p:spPr>
          <a:xfrm>
            <a:off x="4530022" y="1283881"/>
            <a:ext cx="6976200" cy="2556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000"/>
              <a:buNone/>
              <a:defRPr b="0" sz="2000">
                <a:solidFill>
                  <a:schemeClr val="dk2"/>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270" name="Google Shape;270;p29"/>
          <p:cNvSpPr txBox="1"/>
          <p:nvPr>
            <p:ph idx="4" type="body"/>
          </p:nvPr>
        </p:nvSpPr>
        <p:spPr>
          <a:xfrm>
            <a:off x="904362" y="3313855"/>
            <a:ext cx="2017800" cy="689400"/>
          </a:xfrm>
          <a:prstGeom prst="rect">
            <a:avLst/>
          </a:prstGeom>
          <a:noFill/>
          <a:ln>
            <a:noFill/>
          </a:ln>
        </p:spPr>
        <p:txBody>
          <a:bodyPr anchorCtr="0" anchor="ctr" bIns="0" lIns="0" spcFirstLastPara="1" rIns="0" wrap="square" tIns="0">
            <a:noAutofit/>
          </a:bodyPr>
          <a:lstStyle>
            <a:lvl1pPr indent="-228600" lvl="0" marL="45720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271" name="Google Shape;271;p29"/>
          <p:cNvSpPr/>
          <p:nvPr/>
        </p:nvSpPr>
        <p:spPr>
          <a:xfrm>
            <a:off x="10848521" y="7556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272" name="Google Shape;272;p29"/>
          <p:cNvPicPr preferRelativeResize="0"/>
          <p:nvPr/>
        </p:nvPicPr>
        <p:blipFill rotWithShape="1">
          <a:blip r:embed="rId2">
            <a:alphaModFix/>
          </a:blip>
          <a:srcRect b="0" l="0" r="0" t="11063"/>
          <a:stretch/>
        </p:blipFill>
        <p:spPr>
          <a:xfrm>
            <a:off x="9768425" y="6335075"/>
            <a:ext cx="1737774" cy="411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with Icon" showMasterSp="0">
  <p:cSld name="Customer Story with Icon">
    <p:spTree>
      <p:nvGrpSpPr>
        <p:cNvPr id="273" name="Shape 273"/>
        <p:cNvGrpSpPr/>
        <p:nvPr/>
      </p:nvGrpSpPr>
      <p:grpSpPr>
        <a:xfrm>
          <a:off x="0" y="0"/>
          <a:ext cx="0" cy="0"/>
          <a:chOff x="0" y="0"/>
          <a:chExt cx="0" cy="0"/>
        </a:xfrm>
      </p:grpSpPr>
      <p:sp>
        <p:nvSpPr>
          <p:cNvPr id="274" name="Google Shape;274;p30"/>
          <p:cNvSpPr/>
          <p:nvPr/>
        </p:nvSpPr>
        <p:spPr>
          <a:xfrm>
            <a:off x="3826576" y="800100"/>
            <a:ext cx="261300" cy="60579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75" name="Google Shape;275;p30"/>
          <p:cNvSpPr/>
          <p:nvPr/>
        </p:nvSpPr>
        <p:spPr>
          <a:xfrm>
            <a:off x="0" y="-1"/>
            <a:ext cx="3826500" cy="6858000"/>
          </a:xfrm>
          <a:prstGeom prst="rect">
            <a:avLst/>
          </a:prstGeom>
          <a:gradFill>
            <a:gsLst>
              <a:gs pos="0">
                <a:srgbClr val="E6E6E6">
                  <a:alpha val="69803"/>
                </a:srgbClr>
              </a:gs>
              <a:gs pos="22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276" name="Google Shape;276;p30"/>
          <p:cNvSpPr/>
          <p:nvPr/>
        </p:nvSpPr>
        <p:spPr>
          <a:xfrm>
            <a:off x="904362" y="899160"/>
            <a:ext cx="2017800" cy="2017800"/>
          </a:xfrm>
          <a:prstGeom prst="donut">
            <a:avLst>
              <a:gd fmla="val 3306" name="adj"/>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u="sng">
              <a:solidFill>
                <a:schemeClr val="lt1"/>
              </a:solidFill>
              <a:latin typeface="Arial"/>
              <a:ea typeface="Arial"/>
              <a:cs typeface="Arial"/>
              <a:sym typeface="Arial"/>
              <a:hlinkClick r:id="rId2">
                <a:extLst>
                  <a:ext uri="{A12FA001-AC4F-418D-AE19-62706E023703}">
                    <ahyp:hlinkClr val="tx"/>
                  </a:ext>
                </a:extLst>
              </a:hlinkClick>
            </a:endParaRPr>
          </a:p>
        </p:txBody>
      </p:sp>
      <p:sp>
        <p:nvSpPr>
          <p:cNvPr id="277" name="Google Shape;277;p30"/>
          <p:cNvSpPr txBox="1"/>
          <p:nvPr>
            <p:ph idx="1" type="body"/>
          </p:nvPr>
        </p:nvSpPr>
        <p:spPr>
          <a:xfrm>
            <a:off x="4530022" y="2156766"/>
            <a:ext cx="6976200" cy="38049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12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17500" lvl="5" marL="2743200" algn="l">
              <a:lnSpc>
                <a:spcPct val="120000"/>
              </a:lnSpc>
              <a:spcBef>
                <a:spcPts val="800"/>
              </a:spcBef>
              <a:spcAft>
                <a:spcPts val="0"/>
              </a:spcAft>
              <a:buClr>
                <a:schemeClr val="dk1"/>
              </a:buClr>
              <a:buSzPts val="1400"/>
              <a:buChar char="​"/>
              <a:defRPr>
                <a:latin typeface="Arial"/>
                <a:ea typeface="Arial"/>
                <a:cs typeface="Arial"/>
                <a:sym typeface="Arial"/>
              </a:defRPr>
            </a:lvl6pPr>
            <a:lvl7pPr indent="-304800" lvl="6" marL="3200400" algn="l">
              <a:lnSpc>
                <a:spcPct val="85000"/>
              </a:lnSpc>
              <a:spcBef>
                <a:spcPts val="600"/>
              </a:spcBef>
              <a:spcAft>
                <a:spcPts val="0"/>
              </a:spcAft>
              <a:buSzPts val="1200"/>
              <a:buChar char="•"/>
              <a:defRPr>
                <a:latin typeface="Arial"/>
                <a:ea typeface="Arial"/>
                <a:cs typeface="Arial"/>
                <a:sym typeface="Arial"/>
              </a:defRPr>
            </a:lvl7pPr>
            <a:lvl8pPr indent="-368300" lvl="7" marL="3657600" algn="l">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indent="-317500" lvl="8" marL="4114800" algn="l">
              <a:lnSpc>
                <a:spcPct val="85000"/>
              </a:lnSpc>
              <a:spcBef>
                <a:spcPts val="600"/>
              </a:spcBef>
              <a:spcAft>
                <a:spcPts val="1200"/>
              </a:spcAft>
              <a:buClr>
                <a:schemeClr val="dk1"/>
              </a:buClr>
              <a:buSzPts val="1400"/>
              <a:buChar char="​"/>
              <a:defRPr>
                <a:latin typeface="Arial"/>
                <a:ea typeface="Arial"/>
                <a:cs typeface="Arial"/>
                <a:sym typeface="Arial"/>
              </a:defRPr>
            </a:lvl9pPr>
          </a:lstStyle>
          <a:p/>
        </p:txBody>
      </p:sp>
      <p:sp>
        <p:nvSpPr>
          <p:cNvPr id="278" name="Google Shape;278;p30"/>
          <p:cNvSpPr txBox="1"/>
          <p:nvPr>
            <p:ph idx="2" type="body"/>
          </p:nvPr>
        </p:nvSpPr>
        <p:spPr>
          <a:xfrm>
            <a:off x="904362" y="4092790"/>
            <a:ext cx="2017800" cy="1907400"/>
          </a:xfrm>
          <a:prstGeom prst="rect">
            <a:avLst/>
          </a:prstGeom>
          <a:noFill/>
          <a:ln>
            <a:noFill/>
          </a:ln>
        </p:spPr>
        <p:txBody>
          <a:bodyPr anchorCtr="0" anchor="t" bIns="0" lIns="0" spcFirstLastPara="1" rIns="0" wrap="square" tIns="0">
            <a:noAutofit/>
          </a:bodyPr>
          <a:lstStyle>
            <a:lvl1pPr indent="-228600" lvl="0" marL="457200" algn="ctr">
              <a:lnSpc>
                <a:spcPct val="120000"/>
              </a:lnSpc>
              <a:spcBef>
                <a:spcPts val="1200"/>
              </a:spcBef>
              <a:spcAft>
                <a:spcPts val="0"/>
              </a:spcAft>
              <a:buClr>
                <a:schemeClr val="dk1"/>
              </a:buClr>
              <a:buSzPts val="1600"/>
              <a:buNone/>
              <a:defRPr sz="16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1400"/>
              <a:buNone/>
              <a:defRPr sz="1400"/>
            </a:lvl2pPr>
            <a:lvl3pPr indent="-228600" lvl="2" marL="1371600" algn="l">
              <a:lnSpc>
                <a:spcPct val="85000"/>
              </a:lnSpc>
              <a:spcBef>
                <a:spcPts val="400"/>
              </a:spcBef>
              <a:spcAft>
                <a:spcPts val="0"/>
              </a:spcAft>
              <a:buClr>
                <a:schemeClr val="dk1"/>
              </a:buClr>
              <a:buSzPts val="1200"/>
              <a:buNone/>
              <a:defRPr sz="1200"/>
            </a:lvl3pPr>
            <a:lvl4pPr indent="-228600" lvl="3" marL="1828800" algn="l">
              <a:lnSpc>
                <a:spcPct val="90000"/>
              </a:lnSpc>
              <a:spcBef>
                <a:spcPts val="1200"/>
              </a:spcBef>
              <a:spcAft>
                <a:spcPts val="0"/>
              </a:spcAft>
              <a:buClr>
                <a:schemeClr val="dk1"/>
              </a:buClr>
              <a:buSzPts val="1000"/>
              <a:buNone/>
              <a:defRPr sz="1000"/>
            </a:lvl4pPr>
            <a:lvl5pPr indent="-228600" lvl="4" marL="2286000" algn="l">
              <a:lnSpc>
                <a:spcPct val="90000"/>
              </a:lnSpc>
              <a:spcBef>
                <a:spcPts val="0"/>
              </a:spcBef>
              <a:spcAft>
                <a:spcPts val="0"/>
              </a:spcAft>
              <a:buClr>
                <a:schemeClr val="accent1"/>
              </a:buClr>
              <a:buSzPts val="1000"/>
              <a:buNone/>
              <a:defRPr sz="1000"/>
            </a:lvl5pPr>
            <a:lvl6pPr indent="-228600" lvl="5" marL="2743200" algn="l">
              <a:lnSpc>
                <a:spcPct val="120000"/>
              </a:lnSpc>
              <a:spcBef>
                <a:spcPts val="800"/>
              </a:spcBef>
              <a:spcAft>
                <a:spcPts val="0"/>
              </a:spcAft>
              <a:buClr>
                <a:schemeClr val="dk1"/>
              </a:buClr>
              <a:buSzPts val="1000"/>
              <a:buNone/>
              <a:defRPr sz="1000"/>
            </a:lvl6pPr>
            <a:lvl7pPr indent="-228600" lvl="6" marL="3200400" algn="l">
              <a:lnSpc>
                <a:spcPct val="85000"/>
              </a:lnSpc>
              <a:spcBef>
                <a:spcPts val="600"/>
              </a:spcBef>
              <a:spcAft>
                <a:spcPts val="0"/>
              </a:spcAft>
              <a:buSzPts val="1000"/>
              <a:buNone/>
              <a:defRPr sz="1000"/>
            </a:lvl7pPr>
            <a:lvl8pPr indent="-228600" lvl="7" marL="3657600" algn="l">
              <a:lnSpc>
                <a:spcPct val="100000"/>
              </a:lnSpc>
              <a:spcBef>
                <a:spcPts val="1200"/>
              </a:spcBef>
              <a:spcAft>
                <a:spcPts val="0"/>
              </a:spcAft>
              <a:buClr>
                <a:schemeClr val="dk1"/>
              </a:buClr>
              <a:buSzPts val="1000"/>
              <a:buNone/>
              <a:defRPr sz="1000"/>
            </a:lvl8pPr>
            <a:lvl9pPr indent="-228600" lvl="8" marL="4114800" algn="l">
              <a:lnSpc>
                <a:spcPct val="85000"/>
              </a:lnSpc>
              <a:spcBef>
                <a:spcPts val="600"/>
              </a:spcBef>
              <a:spcAft>
                <a:spcPts val="1200"/>
              </a:spcAft>
              <a:buClr>
                <a:schemeClr val="dk1"/>
              </a:buClr>
              <a:buSzPts val="1000"/>
              <a:buNone/>
              <a:defRPr sz="1000"/>
            </a:lvl9pPr>
          </a:lstStyle>
          <a:p/>
        </p:txBody>
      </p:sp>
      <p:sp>
        <p:nvSpPr>
          <p:cNvPr id="279" name="Google Shape;279;p30"/>
          <p:cNvSpPr txBox="1"/>
          <p:nvPr>
            <p:ph type="title"/>
          </p:nvPr>
        </p:nvSpPr>
        <p:spPr>
          <a:xfrm>
            <a:off x="4530024" y="818777"/>
            <a:ext cx="6976200" cy="411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0" name="Google Shape;280;p30"/>
          <p:cNvSpPr txBox="1"/>
          <p:nvPr>
            <p:ph idx="3" type="body"/>
          </p:nvPr>
        </p:nvSpPr>
        <p:spPr>
          <a:xfrm>
            <a:off x="4530022" y="1283881"/>
            <a:ext cx="6976200" cy="2556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000"/>
              <a:buNone/>
              <a:defRPr b="0" sz="2000">
                <a:solidFill>
                  <a:schemeClr val="dk2"/>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281" name="Google Shape;281;p30"/>
          <p:cNvSpPr txBox="1"/>
          <p:nvPr>
            <p:ph idx="4" type="body"/>
          </p:nvPr>
        </p:nvSpPr>
        <p:spPr>
          <a:xfrm>
            <a:off x="904362" y="3313855"/>
            <a:ext cx="2017800" cy="689400"/>
          </a:xfrm>
          <a:prstGeom prst="rect">
            <a:avLst/>
          </a:prstGeom>
          <a:noFill/>
          <a:ln>
            <a:noFill/>
          </a:ln>
        </p:spPr>
        <p:txBody>
          <a:bodyPr anchorCtr="0" anchor="ctr" bIns="0" lIns="0" spcFirstLastPara="1" rIns="0" wrap="square" tIns="0">
            <a:noAutofit/>
          </a:bodyPr>
          <a:lstStyle>
            <a:lvl1pPr indent="-228600" lvl="0" marL="45720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282" name="Google Shape;282;p30"/>
          <p:cNvSpPr/>
          <p:nvPr/>
        </p:nvSpPr>
        <p:spPr>
          <a:xfrm>
            <a:off x="10848521" y="7556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283" name="Google Shape;283;p30"/>
          <p:cNvPicPr preferRelativeResize="0"/>
          <p:nvPr/>
        </p:nvPicPr>
        <p:blipFill rotWithShape="1">
          <a:blip r:embed="rId3">
            <a:alphaModFix/>
          </a:blip>
          <a:srcRect b="0" l="0" r="0" t="11063"/>
          <a:stretch/>
        </p:blipFill>
        <p:spPr>
          <a:xfrm>
            <a:off x="9768425" y="6335075"/>
            <a:ext cx="1737774" cy="411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ntent">
  <p:cSld name="Three Content">
    <p:spTree>
      <p:nvGrpSpPr>
        <p:cNvPr id="100" name="Shape 100"/>
        <p:cNvGrpSpPr/>
        <p:nvPr/>
      </p:nvGrpSpPr>
      <p:grpSpPr>
        <a:xfrm>
          <a:off x="0" y="0"/>
          <a:ext cx="0" cy="0"/>
          <a:chOff x="0" y="0"/>
          <a:chExt cx="0" cy="0"/>
        </a:xfrm>
      </p:grpSpPr>
      <p:sp>
        <p:nvSpPr>
          <p:cNvPr id="101" name="Google Shape;101;p4"/>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4"/>
          <p:cNvSpPr txBox="1"/>
          <p:nvPr>
            <p:ph idx="1" type="body"/>
          </p:nvPr>
        </p:nvSpPr>
        <p:spPr>
          <a:xfrm>
            <a:off x="8353554" y="2368296"/>
            <a:ext cx="31497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03" name="Google Shape;103;p4"/>
          <p:cNvSpPr txBox="1"/>
          <p:nvPr>
            <p:ph idx="2" type="body"/>
          </p:nvPr>
        </p:nvSpPr>
        <p:spPr>
          <a:xfrm>
            <a:off x="4519677" y="2368296"/>
            <a:ext cx="31497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04" name="Google Shape;104;p4"/>
          <p:cNvSpPr txBox="1"/>
          <p:nvPr>
            <p:ph idx="3" type="body"/>
          </p:nvPr>
        </p:nvSpPr>
        <p:spPr>
          <a:xfrm>
            <a:off x="685800" y="2368296"/>
            <a:ext cx="31497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05" name="Google Shape;105;p4"/>
          <p:cNvSpPr txBox="1"/>
          <p:nvPr>
            <p:ph idx="4"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a:solidFill>
                  <a:schemeClr val="dk2"/>
                </a:solidFil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er Story with Photo">
  <p:cSld name="Customer Story with Photo">
    <p:spTree>
      <p:nvGrpSpPr>
        <p:cNvPr id="284" name="Shape 284"/>
        <p:cNvGrpSpPr/>
        <p:nvPr/>
      </p:nvGrpSpPr>
      <p:grpSpPr>
        <a:xfrm>
          <a:off x="0" y="0"/>
          <a:ext cx="0" cy="0"/>
          <a:chOff x="0" y="0"/>
          <a:chExt cx="0" cy="0"/>
        </a:xfrm>
      </p:grpSpPr>
      <p:sp>
        <p:nvSpPr>
          <p:cNvPr id="285" name="Google Shape;285;p31"/>
          <p:cNvSpPr txBox="1"/>
          <p:nvPr>
            <p:ph idx="1" type="body"/>
          </p:nvPr>
        </p:nvSpPr>
        <p:spPr>
          <a:xfrm>
            <a:off x="4530022" y="2156766"/>
            <a:ext cx="6976200" cy="38049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12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Font typeface="Arial"/>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17500" lvl="5" marL="2743200" algn="l">
              <a:lnSpc>
                <a:spcPct val="120000"/>
              </a:lnSpc>
              <a:spcBef>
                <a:spcPts val="800"/>
              </a:spcBef>
              <a:spcAft>
                <a:spcPts val="0"/>
              </a:spcAft>
              <a:buClr>
                <a:schemeClr val="dk1"/>
              </a:buClr>
              <a:buSzPts val="1400"/>
              <a:buChar char="​"/>
              <a:defRPr>
                <a:latin typeface="Arial"/>
                <a:ea typeface="Arial"/>
                <a:cs typeface="Arial"/>
                <a:sym typeface="Arial"/>
              </a:defRPr>
            </a:lvl6pPr>
            <a:lvl7pPr indent="-304800" lvl="6" marL="3200400" algn="l">
              <a:lnSpc>
                <a:spcPct val="85000"/>
              </a:lnSpc>
              <a:spcBef>
                <a:spcPts val="600"/>
              </a:spcBef>
              <a:spcAft>
                <a:spcPts val="0"/>
              </a:spcAft>
              <a:buSzPts val="1200"/>
              <a:buChar char="•"/>
              <a:defRPr>
                <a:latin typeface="Arial"/>
                <a:ea typeface="Arial"/>
                <a:cs typeface="Arial"/>
                <a:sym typeface="Arial"/>
              </a:defRPr>
            </a:lvl7pPr>
            <a:lvl8pPr indent="-368300" lvl="7" marL="3657600" algn="l">
              <a:lnSpc>
                <a:spcPct val="100000"/>
              </a:lnSpc>
              <a:spcBef>
                <a:spcPts val="1200"/>
              </a:spcBef>
              <a:spcAft>
                <a:spcPts val="0"/>
              </a:spcAft>
              <a:buClr>
                <a:schemeClr val="dk1"/>
              </a:buClr>
              <a:buSzPts val="2200"/>
              <a:buFont typeface="Arial"/>
              <a:buChar char="“"/>
              <a:defRPr>
                <a:latin typeface="Arial"/>
                <a:ea typeface="Arial"/>
                <a:cs typeface="Arial"/>
                <a:sym typeface="Arial"/>
              </a:defRPr>
            </a:lvl8pPr>
            <a:lvl9pPr indent="-317500" lvl="8" marL="4114800" algn="l">
              <a:lnSpc>
                <a:spcPct val="85000"/>
              </a:lnSpc>
              <a:spcBef>
                <a:spcPts val="600"/>
              </a:spcBef>
              <a:spcAft>
                <a:spcPts val="1200"/>
              </a:spcAft>
              <a:buClr>
                <a:schemeClr val="dk1"/>
              </a:buClr>
              <a:buSzPts val="1400"/>
              <a:buChar char="​"/>
              <a:defRPr>
                <a:latin typeface="Arial"/>
                <a:ea typeface="Arial"/>
                <a:cs typeface="Arial"/>
                <a:sym typeface="Arial"/>
              </a:defRPr>
            </a:lvl9pPr>
          </a:lstStyle>
          <a:p/>
        </p:txBody>
      </p:sp>
      <p:sp>
        <p:nvSpPr>
          <p:cNvPr id="286" name="Google Shape;286;p31"/>
          <p:cNvSpPr txBox="1"/>
          <p:nvPr>
            <p:ph type="title"/>
          </p:nvPr>
        </p:nvSpPr>
        <p:spPr>
          <a:xfrm>
            <a:off x="4530024" y="818777"/>
            <a:ext cx="6976200" cy="411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Arial"/>
              <a:buNone/>
              <a:defRPr sz="32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7" name="Google Shape;287;p31"/>
          <p:cNvSpPr txBox="1"/>
          <p:nvPr>
            <p:ph idx="2" type="body"/>
          </p:nvPr>
        </p:nvSpPr>
        <p:spPr>
          <a:xfrm>
            <a:off x="4530022" y="1283881"/>
            <a:ext cx="6976200" cy="2556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000"/>
              <a:buNone/>
              <a:defRPr b="0" sz="2000">
                <a:solidFill>
                  <a:schemeClr val="dk2"/>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288" name="Google Shape;288;p31"/>
          <p:cNvSpPr/>
          <p:nvPr/>
        </p:nvSpPr>
        <p:spPr>
          <a:xfrm>
            <a:off x="0" y="228600"/>
            <a:ext cx="3826500" cy="66294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hoto" showMasterSp="0">
  <p:cSld name="Full Photo">
    <p:bg>
      <p:bgPr>
        <a:blipFill>
          <a:blip r:embed="rId2">
            <a:alphaModFix/>
          </a:blip>
          <a:stretch>
            <a:fillRect/>
          </a:stretch>
        </a:blipFill>
      </p:bgPr>
    </p:bg>
    <p:spTree>
      <p:nvGrpSpPr>
        <p:cNvPr id="289" name="Shape 289"/>
        <p:cNvGrpSpPr/>
        <p:nvPr/>
      </p:nvGrpSpPr>
      <p:grpSpPr>
        <a:xfrm>
          <a:off x="0" y="0"/>
          <a:ext cx="0" cy="0"/>
          <a:chOff x="0" y="0"/>
          <a:chExt cx="0" cy="0"/>
        </a:xfrm>
      </p:grpSpPr>
      <p:pic>
        <p:nvPicPr>
          <p:cNvPr id="290" name="Google Shape;290;p3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91" name="Google Shape;291;p32"/>
          <p:cNvSpPr/>
          <p:nvPr/>
        </p:nvSpPr>
        <p:spPr>
          <a:xfrm>
            <a:off x="10848521" y="7556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lt1"/>
                </a:solidFill>
                <a:latin typeface="Arial"/>
                <a:ea typeface="Arial"/>
                <a:cs typeface="Arial"/>
                <a:sym typeface="Arial"/>
              </a:rPr>
              <a:t>© 2021 SPLUNK INC.</a:t>
            </a:r>
            <a:endParaRPr sz="700">
              <a:solidFill>
                <a:schemeClr val="lt1"/>
              </a:solidFill>
              <a:latin typeface="Arial"/>
              <a:ea typeface="Arial"/>
              <a:cs typeface="Arial"/>
              <a:sym typeface="Arial"/>
            </a:endParaRPr>
          </a:p>
        </p:txBody>
      </p:sp>
      <p:sp>
        <p:nvSpPr>
          <p:cNvPr id="292" name="Google Shape;292;p32"/>
          <p:cNvSpPr/>
          <p:nvPr/>
        </p:nvSpPr>
        <p:spPr>
          <a:xfrm>
            <a:off x="2339787" y="1050324"/>
            <a:ext cx="3645900" cy="48717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93" name="Google Shape;293;p32"/>
          <p:cNvSpPr/>
          <p:nvPr/>
        </p:nvSpPr>
        <p:spPr>
          <a:xfrm>
            <a:off x="0" y="800100"/>
            <a:ext cx="5753100" cy="5372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294" name="Google Shape;294;p32"/>
          <p:cNvSpPr txBox="1"/>
          <p:nvPr>
            <p:ph idx="1" type="body"/>
          </p:nvPr>
        </p:nvSpPr>
        <p:spPr>
          <a:xfrm>
            <a:off x="664533" y="1460833"/>
            <a:ext cx="4503000" cy="3983100"/>
          </a:xfrm>
          <a:prstGeom prst="rect">
            <a:avLst/>
          </a:prstGeom>
          <a:noFill/>
          <a:ln>
            <a:noFill/>
          </a:ln>
        </p:spPr>
        <p:txBody>
          <a:bodyPr anchorCtr="0" anchor="ctr" bIns="0" lIns="0" spcFirstLastPara="1" rIns="0" wrap="square" tIns="0">
            <a:noAutofit/>
          </a:bodyPr>
          <a:lstStyle>
            <a:lvl1pPr indent="-495300" lvl="0" marL="457200" algn="l">
              <a:lnSpc>
                <a:spcPct val="90000"/>
              </a:lnSpc>
              <a:spcBef>
                <a:spcPts val="1200"/>
              </a:spcBef>
              <a:spcAft>
                <a:spcPts val="0"/>
              </a:spcAft>
              <a:buClr>
                <a:schemeClr val="dk1"/>
              </a:buClr>
              <a:buSzPts val="4200"/>
              <a:buFont typeface="Arial"/>
              <a:buChar char="​"/>
              <a:defRPr b="1" sz="4200">
                <a:solidFill>
                  <a:schemeClr val="dk1"/>
                </a:solidFill>
                <a:latin typeface="Arial"/>
                <a:ea typeface="Arial"/>
                <a:cs typeface="Arial"/>
                <a:sym typeface="Arial"/>
              </a:defRPr>
            </a:lvl1pPr>
            <a:lvl2pPr indent="-368300" lvl="1" marL="9144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lt1"/>
              </a:buClr>
              <a:buSzPts val="2000"/>
              <a:buFont typeface="Arial"/>
              <a:buChar char="​"/>
              <a:defRPr b="1" sz="2000">
                <a:solidFill>
                  <a:schemeClr val="lt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lt1"/>
                </a:solidFill>
                <a:latin typeface="Arial"/>
                <a:ea typeface="Arial"/>
                <a:cs typeface="Arial"/>
                <a:sym typeface="Arial"/>
              </a:defRPr>
            </a:lvl7pPr>
            <a:lvl8pPr indent="-317500" lvl="7" marL="3657600" algn="l">
              <a:lnSpc>
                <a:spcPct val="120000"/>
              </a:lnSpc>
              <a:spcBef>
                <a:spcPts val="40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indent="-304800" lvl="8" marL="4114800" algn="l">
              <a:lnSpc>
                <a:spcPct val="80000"/>
              </a:lnSpc>
              <a:spcBef>
                <a:spcPts val="600"/>
              </a:spcBef>
              <a:spcAft>
                <a:spcPts val="0"/>
              </a:spcAft>
              <a:buClr>
                <a:schemeClr val="lt1"/>
              </a:buClr>
              <a:buSzPts val="1200"/>
              <a:buFont typeface="Arial"/>
              <a:buChar char="•"/>
              <a:defRPr b="0" sz="1200">
                <a:solidFill>
                  <a:schemeClr val="lt1"/>
                </a:solidFill>
                <a:latin typeface="Arial"/>
                <a:ea typeface="Arial"/>
                <a:cs typeface="Arial"/>
                <a:sym typeface="Arial"/>
              </a:defRPr>
            </a:lvl9pPr>
          </a:lstStyle>
          <a:p/>
        </p:txBody>
      </p:sp>
      <p:pic>
        <p:nvPicPr>
          <p:cNvPr id="295" name="Google Shape;295;p32"/>
          <p:cNvPicPr preferRelativeResize="0"/>
          <p:nvPr/>
        </p:nvPicPr>
        <p:blipFill rotWithShape="1">
          <a:blip r:embed="rId4">
            <a:alphaModFix/>
          </a:blip>
          <a:srcRect b="0" l="0" r="0" t="11863"/>
          <a:stretch/>
        </p:blipFill>
        <p:spPr>
          <a:xfrm>
            <a:off x="3890825" y="5645175"/>
            <a:ext cx="1737774" cy="407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hoto Right" showMasterSp="0">
  <p:cSld name="Half Photo Right">
    <p:spTree>
      <p:nvGrpSpPr>
        <p:cNvPr id="296" name="Shape 296"/>
        <p:cNvGrpSpPr/>
        <p:nvPr/>
      </p:nvGrpSpPr>
      <p:grpSpPr>
        <a:xfrm>
          <a:off x="0" y="0"/>
          <a:ext cx="0" cy="0"/>
          <a:chOff x="0" y="0"/>
          <a:chExt cx="0" cy="0"/>
        </a:xfrm>
      </p:grpSpPr>
      <p:sp>
        <p:nvSpPr>
          <p:cNvPr id="297" name="Google Shape;297;p33"/>
          <p:cNvSpPr/>
          <p:nvPr/>
        </p:nvSpPr>
        <p:spPr>
          <a:xfrm>
            <a:off x="6212541" y="406400"/>
            <a:ext cx="242100" cy="64515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98" name="Google Shape;298;p33"/>
          <p:cNvSpPr txBox="1"/>
          <p:nvPr>
            <p:ph idx="1" type="body"/>
          </p:nvPr>
        </p:nvSpPr>
        <p:spPr>
          <a:xfrm>
            <a:off x="692274" y="812801"/>
            <a:ext cx="5060700" cy="5364300"/>
          </a:xfrm>
          <a:prstGeom prst="rect">
            <a:avLst/>
          </a:prstGeom>
          <a:noFill/>
          <a:ln>
            <a:noFill/>
          </a:ln>
        </p:spPr>
        <p:txBody>
          <a:bodyPr anchorCtr="0" anchor="ctr" bIns="0" lIns="0" spcFirstLastPara="1" rIns="0" wrap="square" tIns="0">
            <a:noAutofit/>
          </a:bodyPr>
          <a:lstStyle>
            <a:lvl1pPr indent="-609600" lvl="0" marL="457200" algn="l">
              <a:lnSpc>
                <a:spcPct val="90000"/>
              </a:lnSpc>
              <a:spcBef>
                <a:spcPts val="1200"/>
              </a:spcBef>
              <a:spcAft>
                <a:spcPts val="0"/>
              </a:spcAft>
              <a:buClr>
                <a:schemeClr val="dk1"/>
              </a:buClr>
              <a:buSzPts val="6000"/>
              <a:buFont typeface="Arial"/>
              <a:buChar char="​"/>
              <a:defRPr b="1" sz="6000">
                <a:solidFill>
                  <a:schemeClr val="dk1"/>
                </a:solidFill>
                <a:latin typeface="Arial"/>
                <a:ea typeface="Arial"/>
                <a:cs typeface="Arial"/>
                <a:sym typeface="Arial"/>
              </a:defRPr>
            </a:lvl1pPr>
            <a:lvl2pPr indent="-419100" lvl="1" marL="9144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
        <p:nvSpPr>
          <p:cNvPr id="299" name="Google Shape;299;p33"/>
          <p:cNvSpPr/>
          <p:nvPr/>
        </p:nvSpPr>
        <p:spPr>
          <a:xfrm>
            <a:off x="28121" y="40640"/>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300" name="Google Shape;300;p33"/>
          <p:cNvSpPr/>
          <p:nvPr/>
        </p:nvSpPr>
        <p:spPr>
          <a:xfrm>
            <a:off x="6454600" y="0"/>
            <a:ext cx="5737500" cy="68580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pic>
        <p:nvPicPr>
          <p:cNvPr id="301" name="Google Shape;301;p33"/>
          <p:cNvPicPr preferRelativeResize="0"/>
          <p:nvPr/>
        </p:nvPicPr>
        <p:blipFill rotWithShape="1">
          <a:blip r:embed="rId2">
            <a:alphaModFix/>
          </a:blip>
          <a:srcRect b="0" l="0" r="0" t="8349"/>
          <a:stretch/>
        </p:blipFill>
        <p:spPr>
          <a:xfrm>
            <a:off x="304625" y="6322524"/>
            <a:ext cx="1737774" cy="42385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Photo Left" showMasterSp="0">
  <p:cSld name="Half Photo Left">
    <p:spTree>
      <p:nvGrpSpPr>
        <p:cNvPr id="302" name="Shape 302"/>
        <p:cNvGrpSpPr/>
        <p:nvPr/>
      </p:nvGrpSpPr>
      <p:grpSpPr>
        <a:xfrm>
          <a:off x="0" y="0"/>
          <a:ext cx="0" cy="0"/>
          <a:chOff x="0" y="0"/>
          <a:chExt cx="0" cy="0"/>
        </a:xfrm>
      </p:grpSpPr>
      <p:sp>
        <p:nvSpPr>
          <p:cNvPr id="303" name="Google Shape;303;p34"/>
          <p:cNvSpPr txBox="1"/>
          <p:nvPr>
            <p:ph idx="1" type="body"/>
          </p:nvPr>
        </p:nvSpPr>
        <p:spPr>
          <a:xfrm>
            <a:off x="6436552" y="812801"/>
            <a:ext cx="5060700" cy="5364300"/>
          </a:xfrm>
          <a:prstGeom prst="rect">
            <a:avLst/>
          </a:prstGeom>
          <a:noFill/>
          <a:ln>
            <a:noFill/>
          </a:ln>
        </p:spPr>
        <p:txBody>
          <a:bodyPr anchorCtr="0" anchor="ctr" bIns="0" lIns="0" spcFirstLastPara="1" rIns="0" wrap="square" tIns="0">
            <a:noAutofit/>
          </a:bodyPr>
          <a:lstStyle>
            <a:lvl1pPr indent="-609600" lvl="0" marL="457200" algn="l">
              <a:lnSpc>
                <a:spcPct val="90000"/>
              </a:lnSpc>
              <a:spcBef>
                <a:spcPts val="1200"/>
              </a:spcBef>
              <a:spcAft>
                <a:spcPts val="0"/>
              </a:spcAft>
              <a:buClr>
                <a:schemeClr val="dk1"/>
              </a:buClr>
              <a:buSzPts val="6000"/>
              <a:buFont typeface="Arial"/>
              <a:buChar char="​"/>
              <a:defRPr b="1" sz="6000">
                <a:solidFill>
                  <a:schemeClr val="dk1"/>
                </a:solidFill>
                <a:latin typeface="Arial"/>
                <a:ea typeface="Arial"/>
                <a:cs typeface="Arial"/>
                <a:sym typeface="Arial"/>
              </a:defRPr>
            </a:lvl1pPr>
            <a:lvl2pPr indent="-419100" lvl="1" marL="9144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30200" lvl="6" marL="3200400" algn="l">
              <a:lnSpc>
                <a:spcPct val="90000"/>
              </a:lnSpc>
              <a:spcBef>
                <a:spcPts val="0"/>
              </a:spcBef>
              <a:spcAft>
                <a:spcPts val="0"/>
              </a:spcAft>
              <a:buSzPts val="1600"/>
              <a:buFont typeface="Arial"/>
              <a:buChar char="​"/>
              <a:defRPr sz="16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
        <p:nvSpPr>
          <p:cNvPr id="304" name="Google Shape;304;p34"/>
          <p:cNvSpPr/>
          <p:nvPr/>
        </p:nvSpPr>
        <p:spPr>
          <a:xfrm>
            <a:off x="10848521" y="7556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305" name="Google Shape;305;p34"/>
          <p:cNvSpPr/>
          <p:nvPr/>
        </p:nvSpPr>
        <p:spPr>
          <a:xfrm>
            <a:off x="5737411" y="406400"/>
            <a:ext cx="248400" cy="64515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306" name="Google Shape;306;p34"/>
          <p:cNvSpPr/>
          <p:nvPr/>
        </p:nvSpPr>
        <p:spPr>
          <a:xfrm>
            <a:off x="-11250" y="0"/>
            <a:ext cx="5737500" cy="68580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pic>
        <p:nvPicPr>
          <p:cNvPr id="307" name="Google Shape;307;p34"/>
          <p:cNvPicPr preferRelativeResize="0"/>
          <p:nvPr/>
        </p:nvPicPr>
        <p:blipFill rotWithShape="1">
          <a:blip r:embed="rId2">
            <a:alphaModFix/>
          </a:blip>
          <a:srcRect b="0" l="0" r="0" t="11063"/>
          <a:stretch/>
        </p:blipFill>
        <p:spPr>
          <a:xfrm>
            <a:off x="9768425" y="6335075"/>
            <a:ext cx="1737774" cy="411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ner Right">
  <p:cSld name="Photo Banner Right">
    <p:spTree>
      <p:nvGrpSpPr>
        <p:cNvPr id="308" name="Shape 308"/>
        <p:cNvGrpSpPr/>
        <p:nvPr/>
      </p:nvGrpSpPr>
      <p:grpSpPr>
        <a:xfrm>
          <a:off x="0" y="0"/>
          <a:ext cx="0" cy="0"/>
          <a:chOff x="0" y="0"/>
          <a:chExt cx="0" cy="0"/>
        </a:xfrm>
      </p:grpSpPr>
      <p:sp>
        <p:nvSpPr>
          <p:cNvPr id="309" name="Google Shape;309;p35"/>
          <p:cNvSpPr/>
          <p:nvPr/>
        </p:nvSpPr>
        <p:spPr>
          <a:xfrm>
            <a:off x="10739120" y="231111"/>
            <a:ext cx="1452900" cy="246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p35"/>
          <p:cNvSpPr/>
          <p:nvPr/>
        </p:nvSpPr>
        <p:spPr>
          <a:xfrm>
            <a:off x="6438898" y="231111"/>
            <a:ext cx="5067300" cy="5405400"/>
          </a:xfrm>
          <a:prstGeom prst="rect">
            <a:avLst/>
          </a:prstGeom>
          <a:gradFill>
            <a:gsLst>
              <a:gs pos="0">
                <a:srgbClr val="E6E6E6">
                  <a:alpha val="69803"/>
                </a:srgbClr>
              </a:gs>
              <a:gs pos="22000">
                <a:schemeClr val="lt1"/>
              </a:gs>
              <a:gs pos="100000">
                <a:schemeClr val="lt1"/>
              </a:gs>
            </a:gsLst>
            <a:lin ang="5400000" scaled="0"/>
          </a:gradFill>
          <a:ln>
            <a:noFill/>
          </a:ln>
        </p:spPr>
        <p:txBody>
          <a:bodyPr anchorCtr="0" anchor="t" bIns="0" lIns="0" spcFirstLastPara="1" rIns="0" wrap="square" tIns="274300">
            <a:noAutofit/>
          </a:bodyPr>
          <a:lstStyle/>
          <a:p>
            <a:pPr indent="0" lvl="0" marL="0" marR="0" rtl="0" algn="ctr">
              <a:lnSpc>
                <a:spcPct val="85000"/>
              </a:lnSpc>
              <a:spcBef>
                <a:spcPts val="0"/>
              </a:spcBef>
              <a:spcAft>
                <a:spcPts val="0"/>
              </a:spcAft>
              <a:buClr>
                <a:schemeClr val="dk1"/>
              </a:buClr>
              <a:buSzPts val="1800"/>
              <a:buFont typeface="Arial"/>
              <a:buNone/>
            </a:pPr>
            <a:r>
              <a:t/>
            </a:r>
            <a:endParaRPr sz="1800">
              <a:solidFill>
                <a:schemeClr val="dk2"/>
              </a:solidFill>
              <a:latin typeface="Arial"/>
              <a:ea typeface="Arial"/>
              <a:cs typeface="Arial"/>
              <a:sym typeface="Arial"/>
            </a:endParaRPr>
          </a:p>
        </p:txBody>
      </p:sp>
      <p:sp>
        <p:nvSpPr>
          <p:cNvPr id="311" name="Google Shape;311;p35"/>
          <p:cNvSpPr txBox="1"/>
          <p:nvPr>
            <p:ph idx="1" type="body"/>
          </p:nvPr>
        </p:nvSpPr>
        <p:spPr>
          <a:xfrm>
            <a:off x="685801" y="812801"/>
            <a:ext cx="5067300" cy="5364300"/>
          </a:xfrm>
          <a:prstGeom prst="rect">
            <a:avLst/>
          </a:prstGeom>
          <a:noFill/>
          <a:ln>
            <a:noFill/>
          </a:ln>
        </p:spPr>
        <p:txBody>
          <a:bodyPr anchorCtr="0" anchor="ctr" bIns="0" lIns="0" spcFirstLastPara="1" rIns="0" wrap="square" tIns="0">
            <a:noAutofit/>
          </a:bodyPr>
          <a:lstStyle>
            <a:lvl1pPr indent="-609600" lvl="0" marL="457200" algn="l">
              <a:lnSpc>
                <a:spcPct val="90000"/>
              </a:lnSpc>
              <a:spcBef>
                <a:spcPts val="1200"/>
              </a:spcBef>
              <a:spcAft>
                <a:spcPts val="0"/>
              </a:spcAft>
              <a:buClr>
                <a:schemeClr val="dk1"/>
              </a:buClr>
              <a:buSzPts val="6000"/>
              <a:buFont typeface="Arial"/>
              <a:buChar char="​"/>
              <a:defRPr b="1" sz="6000">
                <a:solidFill>
                  <a:schemeClr val="dk1"/>
                </a:solidFill>
                <a:latin typeface="Arial"/>
                <a:ea typeface="Arial"/>
                <a:cs typeface="Arial"/>
                <a:sym typeface="Arial"/>
              </a:defRPr>
            </a:lvl1pPr>
            <a:lvl2pPr indent="-419100" lvl="1" marL="9144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b="0"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
        <p:nvSpPr>
          <p:cNvPr id="312" name="Google Shape;312;p35"/>
          <p:cNvSpPr/>
          <p:nvPr/>
        </p:nvSpPr>
        <p:spPr>
          <a:xfrm>
            <a:off x="28121" y="649796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anner Left">
  <p:cSld name="Photo Banner Left">
    <p:spTree>
      <p:nvGrpSpPr>
        <p:cNvPr id="313" name="Shape 313"/>
        <p:cNvGrpSpPr/>
        <p:nvPr/>
      </p:nvGrpSpPr>
      <p:grpSpPr>
        <a:xfrm>
          <a:off x="0" y="0"/>
          <a:ext cx="0" cy="0"/>
          <a:chOff x="0" y="0"/>
          <a:chExt cx="0" cy="0"/>
        </a:xfrm>
      </p:grpSpPr>
      <p:sp>
        <p:nvSpPr>
          <p:cNvPr id="314" name="Google Shape;314;p36"/>
          <p:cNvSpPr/>
          <p:nvPr/>
        </p:nvSpPr>
        <p:spPr>
          <a:xfrm>
            <a:off x="685802" y="227463"/>
            <a:ext cx="5067300" cy="5409000"/>
          </a:xfrm>
          <a:prstGeom prst="rect">
            <a:avLst/>
          </a:prstGeom>
          <a:gradFill>
            <a:gsLst>
              <a:gs pos="0">
                <a:srgbClr val="E6E6E6">
                  <a:alpha val="69803"/>
                </a:srgbClr>
              </a:gs>
              <a:gs pos="22000">
                <a:schemeClr val="lt1"/>
              </a:gs>
              <a:gs pos="100000">
                <a:schemeClr val="lt1"/>
              </a:gs>
            </a:gsLst>
            <a:lin ang="5400000" scaled="0"/>
          </a:gradFill>
          <a:ln>
            <a:noFill/>
          </a:ln>
        </p:spPr>
        <p:txBody>
          <a:bodyPr anchorCtr="0" anchor="t" bIns="0" lIns="0" spcFirstLastPara="1" rIns="0" wrap="square" tIns="274300">
            <a:noAutofit/>
          </a:bodyPr>
          <a:lstStyle/>
          <a:p>
            <a:pPr indent="0" lvl="0" marL="0" marR="0" rtl="0" algn="ctr">
              <a:lnSpc>
                <a:spcPct val="85000"/>
              </a:lnSpc>
              <a:spcBef>
                <a:spcPts val="0"/>
              </a:spcBef>
              <a:spcAft>
                <a:spcPts val="0"/>
              </a:spcAft>
              <a:buClr>
                <a:schemeClr val="dk1"/>
              </a:buClr>
              <a:buSzPts val="1800"/>
              <a:buFont typeface="Arial"/>
              <a:buNone/>
            </a:pPr>
            <a:r>
              <a:t/>
            </a:r>
            <a:endParaRPr sz="1800">
              <a:solidFill>
                <a:schemeClr val="dk2"/>
              </a:solidFill>
              <a:latin typeface="Arial"/>
              <a:ea typeface="Arial"/>
              <a:cs typeface="Arial"/>
              <a:sym typeface="Arial"/>
            </a:endParaRPr>
          </a:p>
        </p:txBody>
      </p:sp>
      <p:sp>
        <p:nvSpPr>
          <p:cNvPr id="315" name="Google Shape;315;p36"/>
          <p:cNvSpPr txBox="1"/>
          <p:nvPr>
            <p:ph idx="1" type="body"/>
          </p:nvPr>
        </p:nvSpPr>
        <p:spPr>
          <a:xfrm>
            <a:off x="6438900" y="812801"/>
            <a:ext cx="5067300" cy="5364300"/>
          </a:xfrm>
          <a:prstGeom prst="rect">
            <a:avLst/>
          </a:prstGeom>
          <a:noFill/>
          <a:ln>
            <a:noFill/>
          </a:ln>
        </p:spPr>
        <p:txBody>
          <a:bodyPr anchorCtr="0" anchor="ctr" bIns="0" lIns="0" spcFirstLastPara="1" rIns="0" wrap="square" tIns="0">
            <a:noAutofit/>
          </a:bodyPr>
          <a:lstStyle>
            <a:lvl1pPr indent="-609600" lvl="0" marL="457200" algn="l">
              <a:lnSpc>
                <a:spcPct val="90000"/>
              </a:lnSpc>
              <a:spcBef>
                <a:spcPts val="1200"/>
              </a:spcBef>
              <a:spcAft>
                <a:spcPts val="0"/>
              </a:spcAft>
              <a:buClr>
                <a:schemeClr val="dk1"/>
              </a:buClr>
              <a:buSzPts val="6000"/>
              <a:buFont typeface="Arial"/>
              <a:buChar char="​"/>
              <a:defRPr b="1" sz="6000">
                <a:solidFill>
                  <a:schemeClr val="dk1"/>
                </a:solidFill>
                <a:latin typeface="Arial"/>
                <a:ea typeface="Arial"/>
                <a:cs typeface="Arial"/>
                <a:sym typeface="Arial"/>
              </a:defRPr>
            </a:lvl1pPr>
            <a:lvl2pPr indent="-419100" lvl="1" marL="914400" algn="l">
              <a:lnSpc>
                <a:spcPct val="83000"/>
              </a:lnSpc>
              <a:spcBef>
                <a:spcPts val="300"/>
              </a:spcBef>
              <a:spcAft>
                <a:spcPts val="0"/>
              </a:spcAft>
              <a:buSzPts val="3000"/>
              <a:buFont typeface="Arial"/>
              <a:buChar char="​"/>
              <a:defRPr sz="30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accent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accent4"/>
              </a:buClr>
              <a:buSzPts val="1200"/>
              <a:buFont typeface="Arial"/>
              <a:buChar char="•"/>
              <a:defRPr b="0" sz="12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Bottom" showMasterSp="0">
  <p:cSld name="Photo Bottom">
    <p:spTree>
      <p:nvGrpSpPr>
        <p:cNvPr id="316" name="Shape 316"/>
        <p:cNvGrpSpPr/>
        <p:nvPr/>
      </p:nvGrpSpPr>
      <p:grpSpPr>
        <a:xfrm>
          <a:off x="0" y="0"/>
          <a:ext cx="0" cy="0"/>
          <a:chOff x="0" y="0"/>
          <a:chExt cx="0" cy="0"/>
        </a:xfrm>
      </p:grpSpPr>
      <p:sp>
        <p:nvSpPr>
          <p:cNvPr id="317" name="Google Shape;317;p37"/>
          <p:cNvSpPr/>
          <p:nvPr/>
        </p:nvSpPr>
        <p:spPr>
          <a:xfrm>
            <a:off x="100" y="3429000"/>
            <a:ext cx="12192000" cy="34353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37"/>
          <p:cNvSpPr txBox="1"/>
          <p:nvPr>
            <p:ph type="title"/>
          </p:nvPr>
        </p:nvSpPr>
        <p:spPr>
          <a:xfrm>
            <a:off x="685800" y="812566"/>
            <a:ext cx="10820400" cy="738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6000"/>
              <a:buFont typeface="Arial"/>
              <a:buNone/>
              <a:defRPr b="1" sz="6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9" name="Google Shape;319;p37"/>
          <p:cNvSpPr txBox="1"/>
          <p:nvPr>
            <p:ph idx="1" type="body"/>
          </p:nvPr>
        </p:nvSpPr>
        <p:spPr>
          <a:xfrm>
            <a:off x="685800" y="1614084"/>
            <a:ext cx="10820400" cy="383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3000"/>
              <a:buNone/>
              <a:defRPr b="0" sz="3000">
                <a:solidFill>
                  <a:schemeClr val="dk2"/>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320" name="Google Shape;320;p37"/>
          <p:cNvSpPr/>
          <p:nvPr/>
        </p:nvSpPr>
        <p:spPr>
          <a:xfrm rot="5400000">
            <a:off x="5968652" y="-2108596"/>
            <a:ext cx="254700" cy="108204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321" name="Google Shape;321;p37"/>
          <p:cNvSpPr/>
          <p:nvPr/>
        </p:nvSpPr>
        <p:spPr>
          <a:xfrm>
            <a:off x="10848521" y="7556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pic>
        <p:nvPicPr>
          <p:cNvPr id="322" name="Google Shape;322;p37"/>
          <p:cNvPicPr preferRelativeResize="0"/>
          <p:nvPr/>
        </p:nvPicPr>
        <p:blipFill rotWithShape="1">
          <a:blip r:embed="rId2">
            <a:alphaModFix/>
          </a:blip>
          <a:srcRect b="0" l="0" r="0" t="11063"/>
          <a:stretch/>
        </p:blipFill>
        <p:spPr>
          <a:xfrm>
            <a:off x="9768425" y="6335075"/>
            <a:ext cx="1737774" cy="411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Top" showMasterSp="0">
  <p:cSld name="Photo Top">
    <p:spTree>
      <p:nvGrpSpPr>
        <p:cNvPr id="323" name="Shape 323"/>
        <p:cNvGrpSpPr/>
        <p:nvPr/>
      </p:nvGrpSpPr>
      <p:grpSpPr>
        <a:xfrm>
          <a:off x="0" y="0"/>
          <a:ext cx="0" cy="0"/>
          <a:chOff x="0" y="0"/>
          <a:chExt cx="0" cy="0"/>
        </a:xfrm>
      </p:grpSpPr>
      <p:sp>
        <p:nvSpPr>
          <p:cNvPr id="324" name="Google Shape;324;p38"/>
          <p:cNvSpPr txBox="1"/>
          <p:nvPr>
            <p:ph type="title"/>
          </p:nvPr>
        </p:nvSpPr>
        <p:spPr>
          <a:xfrm>
            <a:off x="685800" y="4599706"/>
            <a:ext cx="10820400" cy="738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6000"/>
              <a:buFont typeface="Arial"/>
              <a:buNone/>
              <a:defRPr b="1" sz="60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5" name="Google Shape;325;p38"/>
          <p:cNvSpPr txBox="1"/>
          <p:nvPr>
            <p:ph idx="1" type="body"/>
          </p:nvPr>
        </p:nvSpPr>
        <p:spPr>
          <a:xfrm>
            <a:off x="685800" y="5401224"/>
            <a:ext cx="10820400" cy="383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3000"/>
              <a:buNone/>
              <a:defRPr b="0" sz="3000">
                <a:solidFill>
                  <a:schemeClr val="dk2"/>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326" name="Google Shape;326;p38"/>
          <p:cNvSpPr/>
          <p:nvPr/>
        </p:nvSpPr>
        <p:spPr>
          <a:xfrm>
            <a:off x="28121" y="661988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327" name="Google Shape;327;p38"/>
          <p:cNvSpPr/>
          <p:nvPr/>
        </p:nvSpPr>
        <p:spPr>
          <a:xfrm rot="5400000">
            <a:off x="5979598" y="-1864800"/>
            <a:ext cx="232800" cy="108204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328" name="Google Shape;328;p38"/>
          <p:cNvSpPr/>
          <p:nvPr/>
        </p:nvSpPr>
        <p:spPr>
          <a:xfrm rot="10800000">
            <a:off x="100" y="0"/>
            <a:ext cx="12192000" cy="34290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pic>
        <p:nvPicPr>
          <p:cNvPr id="329" name="Google Shape;329;p38"/>
          <p:cNvPicPr preferRelativeResize="0"/>
          <p:nvPr/>
        </p:nvPicPr>
        <p:blipFill rotWithShape="1">
          <a:blip r:embed="rId2">
            <a:alphaModFix/>
          </a:blip>
          <a:srcRect b="0" l="0" r="0" t="11063"/>
          <a:stretch/>
        </p:blipFill>
        <p:spPr>
          <a:xfrm>
            <a:off x="9768425" y="6335075"/>
            <a:ext cx="1737774" cy="411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Grid" showMasterSp="0">
  <p:cSld name="Photo Grid">
    <p:spTree>
      <p:nvGrpSpPr>
        <p:cNvPr id="330" name="Shape 330"/>
        <p:cNvGrpSpPr/>
        <p:nvPr/>
      </p:nvGrpSpPr>
      <p:grpSpPr>
        <a:xfrm>
          <a:off x="0" y="0"/>
          <a:ext cx="0" cy="0"/>
          <a:chOff x="0" y="0"/>
          <a:chExt cx="0" cy="0"/>
        </a:xfrm>
      </p:grpSpPr>
      <p:sp>
        <p:nvSpPr>
          <p:cNvPr id="331" name="Google Shape;331;p39"/>
          <p:cNvSpPr/>
          <p:nvPr/>
        </p:nvSpPr>
        <p:spPr>
          <a:xfrm>
            <a:off x="-11250" y="-300"/>
            <a:ext cx="3006900" cy="51171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32" name="Google Shape;332;p39"/>
          <p:cNvSpPr/>
          <p:nvPr/>
        </p:nvSpPr>
        <p:spPr>
          <a:xfrm>
            <a:off x="-11250" y="5163500"/>
            <a:ext cx="3006900" cy="16944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33" name="Google Shape;333;p39"/>
          <p:cNvSpPr/>
          <p:nvPr/>
        </p:nvSpPr>
        <p:spPr>
          <a:xfrm>
            <a:off x="3053225" y="5163500"/>
            <a:ext cx="3006900" cy="16944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34" name="Google Shape;334;p39"/>
          <p:cNvSpPr/>
          <p:nvPr/>
        </p:nvSpPr>
        <p:spPr>
          <a:xfrm>
            <a:off x="3053225" y="-525"/>
            <a:ext cx="3006900" cy="16944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35" name="Google Shape;335;p39"/>
          <p:cNvSpPr/>
          <p:nvPr/>
        </p:nvSpPr>
        <p:spPr>
          <a:xfrm>
            <a:off x="6121025" y="-525"/>
            <a:ext cx="3006900" cy="33768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36" name="Google Shape;336;p39"/>
          <p:cNvSpPr/>
          <p:nvPr/>
        </p:nvSpPr>
        <p:spPr>
          <a:xfrm>
            <a:off x="6121025" y="3467450"/>
            <a:ext cx="3006900" cy="34044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37" name="Google Shape;337;p39"/>
          <p:cNvSpPr/>
          <p:nvPr/>
        </p:nvSpPr>
        <p:spPr>
          <a:xfrm>
            <a:off x="9178475" y="1726800"/>
            <a:ext cx="3006900" cy="51450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38" name="Google Shape;338;p39"/>
          <p:cNvSpPr/>
          <p:nvPr/>
        </p:nvSpPr>
        <p:spPr>
          <a:xfrm>
            <a:off x="9178475" y="-525"/>
            <a:ext cx="3006900" cy="1694400"/>
          </a:xfrm>
          <a:prstGeom prst="rect">
            <a:avLst/>
          </a:prstGeom>
          <a:gradFill>
            <a:gsLst>
              <a:gs pos="0">
                <a:srgbClr val="E6E6E6">
                  <a:alpha val="69803"/>
                </a:srgbClr>
              </a:gs>
              <a:gs pos="22000">
                <a:schemeClr val="lt1"/>
              </a:gs>
              <a:gs pos="100000">
                <a:schemeClr val="lt1"/>
              </a:gs>
            </a:gsLst>
            <a:lin ang="5400012"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39" name="Google Shape;339;p39"/>
          <p:cNvSpPr/>
          <p:nvPr/>
        </p:nvSpPr>
        <p:spPr>
          <a:xfrm>
            <a:off x="3056912" y="1740228"/>
            <a:ext cx="3013800" cy="3376800"/>
          </a:xfrm>
          <a:prstGeom prst="rect">
            <a:avLst/>
          </a:prstGeom>
          <a:gradFill>
            <a:gsLst>
              <a:gs pos="0">
                <a:schemeClr val="accent6"/>
              </a:gs>
              <a:gs pos="8000">
                <a:schemeClr val="accent6"/>
              </a:gs>
              <a:gs pos="25000">
                <a:schemeClr val="accent2"/>
              </a:gs>
              <a:gs pos="66000">
                <a:srgbClr val="EC008C"/>
              </a:gs>
              <a:gs pos="100000">
                <a:srgbClr val="EC008C"/>
              </a:gs>
            </a:gsLst>
            <a:lin ang="135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 showMasterSp="0">
  <p:cSld name="Speaker Intro">
    <p:bg>
      <p:bgPr>
        <a:blipFill>
          <a:blip r:embed="rId2">
            <a:alphaModFix/>
          </a:blip>
          <a:stretch>
            <a:fillRect/>
          </a:stretch>
        </a:blipFill>
      </p:bgPr>
    </p:bg>
    <p:spTree>
      <p:nvGrpSpPr>
        <p:cNvPr id="340" name="Shape 340"/>
        <p:cNvGrpSpPr/>
        <p:nvPr/>
      </p:nvGrpSpPr>
      <p:grpSpPr>
        <a:xfrm>
          <a:off x="0" y="0"/>
          <a:ext cx="0" cy="0"/>
          <a:chOff x="0" y="0"/>
          <a:chExt cx="0" cy="0"/>
        </a:xfrm>
      </p:grpSpPr>
      <p:sp>
        <p:nvSpPr>
          <p:cNvPr id="341" name="Google Shape;341;p40"/>
          <p:cNvSpPr txBox="1"/>
          <p:nvPr>
            <p:ph idx="1" type="body"/>
          </p:nvPr>
        </p:nvSpPr>
        <p:spPr>
          <a:xfrm>
            <a:off x="5986462" y="3051668"/>
            <a:ext cx="5519700" cy="484200"/>
          </a:xfrm>
          <a:prstGeom prst="rect">
            <a:avLst/>
          </a:prstGeom>
          <a:noFill/>
          <a:ln>
            <a:noFill/>
          </a:ln>
        </p:spPr>
        <p:txBody>
          <a:bodyPr anchorCtr="0" anchor="b" bIns="0" lIns="0" spcFirstLastPara="1" rIns="0" wrap="square" tIns="0">
            <a:noAutofit/>
          </a:bodyPr>
          <a:lstStyle>
            <a:lvl1pPr indent="-457200" lvl="0" marL="457200" algn="l">
              <a:lnSpc>
                <a:spcPct val="95000"/>
              </a:lnSpc>
              <a:spcBef>
                <a:spcPts val="1200"/>
              </a:spcBef>
              <a:spcAft>
                <a:spcPts val="0"/>
              </a:spcAft>
              <a:buClr>
                <a:schemeClr val="dk1"/>
              </a:buClr>
              <a:buSzPts val="3600"/>
              <a:buChar char="​"/>
              <a:defRPr b="1" i="0" sz="3600">
                <a:solidFill>
                  <a:schemeClr val="dk1"/>
                </a:solidFill>
                <a:latin typeface="Arial"/>
                <a:ea typeface="Arial"/>
                <a:cs typeface="Arial"/>
                <a:sym typeface="Arial"/>
              </a:defRPr>
            </a:lvl1pPr>
            <a:lvl2pPr indent="-342900" lvl="1" marL="914400" algn="l">
              <a:lnSpc>
                <a:spcPct val="90000"/>
              </a:lnSpc>
              <a:spcBef>
                <a:spcPts val="400"/>
              </a:spcBef>
              <a:spcAft>
                <a:spcPts val="0"/>
              </a:spcAft>
              <a:buSzPts val="1800"/>
              <a:buChar char="•"/>
              <a:defRPr/>
            </a:lvl2pPr>
            <a:lvl3pPr indent="-317500" lvl="2" marL="1371600" algn="l">
              <a:lnSpc>
                <a:spcPct val="85000"/>
              </a:lnSpc>
              <a:spcBef>
                <a:spcPts val="400"/>
              </a:spcBef>
              <a:spcAft>
                <a:spcPts val="0"/>
              </a:spcAft>
              <a:buClr>
                <a:schemeClr val="dk1"/>
              </a:buClr>
              <a:buSzPts val="1400"/>
              <a:buChar char="–"/>
              <a:defRPr/>
            </a:lvl3pPr>
            <a:lvl4pPr indent="-355600" lvl="3" marL="1828800" algn="l">
              <a:lnSpc>
                <a:spcPct val="90000"/>
              </a:lnSpc>
              <a:spcBef>
                <a:spcPts val="1200"/>
              </a:spcBef>
              <a:spcAft>
                <a:spcPts val="0"/>
              </a:spcAft>
              <a:buClr>
                <a:schemeClr val="dk1"/>
              </a:buClr>
              <a:buSzPts val="2000"/>
              <a:buChar char="​"/>
              <a:defRPr/>
            </a:lvl4pPr>
            <a:lvl5pPr indent="-228600" lvl="4" marL="2286000" algn="l">
              <a:lnSpc>
                <a:spcPct val="90000"/>
              </a:lnSpc>
              <a:spcBef>
                <a:spcPts val="0"/>
              </a:spcBef>
              <a:spcAft>
                <a:spcPts val="0"/>
              </a:spcAft>
              <a:buClr>
                <a:schemeClr val="accent1"/>
              </a:buClr>
              <a:buSzPts val="1400"/>
              <a:buNone/>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342" name="Google Shape;342;p40"/>
          <p:cNvSpPr txBox="1"/>
          <p:nvPr>
            <p:ph idx="2" type="body"/>
          </p:nvPr>
        </p:nvSpPr>
        <p:spPr>
          <a:xfrm>
            <a:off x="5986464" y="3673475"/>
            <a:ext cx="5519700" cy="2952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0"/>
              </a:spcBef>
              <a:spcAft>
                <a:spcPts val="0"/>
              </a:spcAft>
              <a:buClr>
                <a:schemeClr val="dk1"/>
              </a:buClr>
              <a:buSzPts val="2400"/>
              <a:buNone/>
              <a:defRPr b="0" i="0" sz="2400">
                <a:solidFill>
                  <a:schemeClr val="dk1"/>
                </a:solidFill>
                <a:latin typeface="Arial"/>
                <a:ea typeface="Arial"/>
                <a:cs typeface="Arial"/>
                <a:sym typeface="Arial"/>
              </a:defRPr>
            </a:lvl1pPr>
            <a:lvl2pPr indent="-342900" lvl="1" marL="914400" algn="l">
              <a:lnSpc>
                <a:spcPct val="90000"/>
              </a:lnSpc>
              <a:spcBef>
                <a:spcPts val="400"/>
              </a:spcBef>
              <a:spcAft>
                <a:spcPts val="0"/>
              </a:spcAft>
              <a:buSzPts val="1800"/>
              <a:buChar char="•"/>
              <a:defRPr/>
            </a:lvl2pPr>
            <a:lvl3pPr indent="-342900" lvl="2" marL="1371600" algn="l">
              <a:lnSpc>
                <a:spcPct val="85000"/>
              </a:lnSpc>
              <a:spcBef>
                <a:spcPts val="400"/>
              </a:spcBef>
              <a:spcAft>
                <a:spcPts val="0"/>
              </a:spcAft>
              <a:buClr>
                <a:schemeClr val="dk1"/>
              </a:buClr>
              <a:buSzPts val="1800"/>
              <a:buChar char="–"/>
              <a:defRPr/>
            </a:lvl3pPr>
            <a:lvl4pPr indent="-342900" lvl="3" marL="1828800" algn="l">
              <a:lnSpc>
                <a:spcPct val="90000"/>
              </a:lnSpc>
              <a:spcBef>
                <a:spcPts val="1200"/>
              </a:spcBef>
              <a:spcAft>
                <a:spcPts val="0"/>
              </a:spcAft>
              <a:buClr>
                <a:schemeClr val="dk1"/>
              </a:buClr>
              <a:buSzPts val="1800"/>
              <a:buChar char="​"/>
              <a:defRPr/>
            </a:lvl4pPr>
            <a:lvl5pPr indent="-228600" lvl="4" marL="2286000" algn="l">
              <a:lnSpc>
                <a:spcPct val="90000"/>
              </a:lnSpc>
              <a:spcBef>
                <a:spcPts val="0"/>
              </a:spcBef>
              <a:spcAft>
                <a:spcPts val="0"/>
              </a:spcAft>
              <a:buClr>
                <a:schemeClr val="accent1"/>
              </a:buClr>
              <a:buSzPts val="1800"/>
              <a:buNone/>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343" name="Google Shape;343;p40"/>
          <p:cNvSpPr/>
          <p:nvPr/>
        </p:nvSpPr>
        <p:spPr>
          <a:xfrm>
            <a:off x="957823" y="1002313"/>
            <a:ext cx="4555800" cy="4555800"/>
          </a:xfrm>
          <a:prstGeom prst="ellipse">
            <a:avLst/>
          </a:prstGeom>
          <a:gradFill>
            <a:gsLst>
              <a:gs pos="0">
                <a:schemeClr val="lt1"/>
              </a:gs>
              <a:gs pos="10000">
                <a:schemeClr val="lt1"/>
              </a:gs>
              <a:gs pos="80000">
                <a:srgbClr val="CFCFCF"/>
              </a:gs>
              <a:gs pos="100000">
                <a:srgbClr val="CFCFCF"/>
              </a:gs>
            </a:gsLst>
            <a:lin ang="2700000"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44" name="Google Shape;344;p40"/>
          <p:cNvSpPr/>
          <p:nvPr/>
        </p:nvSpPr>
        <p:spPr>
          <a:xfrm>
            <a:off x="1106893" y="1151383"/>
            <a:ext cx="4257600" cy="4257600"/>
          </a:xfrm>
          <a:prstGeom prst="pie">
            <a:avLst>
              <a:gd fmla="val 0" name="adj1"/>
              <a:gd fmla="val 16200000" name="adj2"/>
            </a:avLst>
          </a:prstGeom>
          <a:gradFill>
            <a:gsLst>
              <a:gs pos="0">
                <a:schemeClr val="accent6"/>
              </a:gs>
              <a:gs pos="10000">
                <a:schemeClr val="accent6"/>
              </a:gs>
              <a:gs pos="40000">
                <a:schemeClr val="accent2"/>
              </a:gs>
              <a:gs pos="80000">
                <a:schemeClr val="accent1"/>
              </a:gs>
              <a:gs pos="100000">
                <a:schemeClr val="accent1"/>
              </a:gs>
            </a:gsLst>
            <a:lin ang="2700000" scaled="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345" name="Google Shape;345;p40"/>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346" name="Google Shape;346;p40"/>
          <p:cNvSpPr/>
          <p:nvPr/>
        </p:nvSpPr>
        <p:spPr>
          <a:xfrm>
            <a:off x="1321600" y="1366088"/>
            <a:ext cx="3828300" cy="38283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40"/>
          <p:cNvPicPr preferRelativeResize="0"/>
          <p:nvPr/>
        </p:nvPicPr>
        <p:blipFill rotWithShape="1">
          <a:blip r:embed="rId3">
            <a:alphaModFix/>
          </a:blip>
          <a:srcRect b="0" l="0" r="0" t="11063"/>
          <a:stretch/>
        </p:blipFill>
        <p:spPr>
          <a:xfrm>
            <a:off x="9768425" y="6335075"/>
            <a:ext cx="1737774" cy="411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solidFill>
          <a:schemeClr val="lt1"/>
        </a:solidFill>
      </p:bgPr>
    </p:bg>
    <p:spTree>
      <p:nvGrpSpPr>
        <p:cNvPr id="106" name="Shape 106"/>
        <p:cNvGrpSpPr/>
        <p:nvPr/>
      </p:nvGrpSpPr>
      <p:grpSpPr>
        <a:xfrm>
          <a:off x="0" y="0"/>
          <a:ext cx="0" cy="0"/>
          <a:chOff x="0" y="0"/>
          <a:chExt cx="0" cy="0"/>
        </a:xfrm>
      </p:grpSpPr>
      <p:sp>
        <p:nvSpPr>
          <p:cNvPr id="107" name="Google Shape;107;p5"/>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5"/>
          <p:cNvSpPr txBox="1"/>
          <p:nvPr>
            <p:ph idx="1" type="body"/>
          </p:nvPr>
        </p:nvSpPr>
        <p:spPr>
          <a:xfrm>
            <a:off x="685800" y="2368296"/>
            <a:ext cx="108174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09" name="Google Shape;109;p5"/>
          <p:cNvSpPr txBox="1"/>
          <p:nvPr>
            <p:ph idx="2"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sz="2200">
                <a:solidFill>
                  <a:schemeClr val="dk2"/>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 (2)">
  <p:cSld name="Two Speaker Intro">
    <p:spTree>
      <p:nvGrpSpPr>
        <p:cNvPr id="348" name="Shape 348"/>
        <p:cNvGrpSpPr/>
        <p:nvPr/>
      </p:nvGrpSpPr>
      <p:grpSpPr>
        <a:xfrm>
          <a:off x="0" y="0"/>
          <a:ext cx="0" cy="0"/>
          <a:chOff x="0" y="0"/>
          <a:chExt cx="0" cy="0"/>
        </a:xfrm>
      </p:grpSpPr>
      <p:sp>
        <p:nvSpPr>
          <p:cNvPr id="349" name="Google Shape;349;p41"/>
          <p:cNvSpPr txBox="1"/>
          <p:nvPr>
            <p:ph idx="1" type="body"/>
          </p:nvPr>
        </p:nvSpPr>
        <p:spPr>
          <a:xfrm>
            <a:off x="690925" y="5305097"/>
            <a:ext cx="5067300" cy="229800"/>
          </a:xfrm>
          <a:prstGeom prst="rect">
            <a:avLst/>
          </a:prstGeom>
          <a:noFill/>
          <a:ln>
            <a:noFill/>
          </a:ln>
        </p:spPr>
        <p:txBody>
          <a:bodyPr anchorCtr="0" anchor="t" bIns="0" lIns="0" spcFirstLastPara="1" rIns="0" wrap="square" tIns="0">
            <a:noAutofit/>
          </a:bodyPr>
          <a:lstStyle>
            <a:lvl1pPr indent="-228600" lvl="0" marL="457200" algn="ctr">
              <a:lnSpc>
                <a:spcPct val="83000"/>
              </a:lnSpc>
              <a:spcBef>
                <a:spcPts val="0"/>
              </a:spcBef>
              <a:spcAft>
                <a:spcPts val="0"/>
              </a:spcAft>
              <a:buClr>
                <a:srgbClr val="737373"/>
              </a:buClr>
              <a:buSzPts val="1800"/>
              <a:buNone/>
              <a:defRPr sz="1800">
                <a:solidFill>
                  <a:srgbClr val="737373"/>
                </a:solidFil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50" name="Google Shape;350;p41"/>
          <p:cNvSpPr txBox="1"/>
          <p:nvPr>
            <p:ph idx="2" type="body"/>
          </p:nvPr>
        </p:nvSpPr>
        <p:spPr>
          <a:xfrm>
            <a:off x="690925" y="4858133"/>
            <a:ext cx="5067300" cy="344700"/>
          </a:xfrm>
          <a:prstGeom prst="rect">
            <a:avLst/>
          </a:prstGeom>
          <a:noFill/>
          <a:ln>
            <a:noFill/>
          </a:ln>
        </p:spPr>
        <p:txBody>
          <a:bodyPr anchorCtr="0" anchor="ctr" bIns="0" lIns="0" spcFirstLastPara="1" rIns="0" wrap="square" tIns="0">
            <a:noAutofit/>
          </a:bodyPr>
          <a:lstStyle>
            <a:lvl1pPr indent="-228600" lvl="0" marL="45720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51" name="Google Shape;351;p41"/>
          <p:cNvSpPr txBox="1"/>
          <p:nvPr>
            <p:ph idx="3" type="body"/>
          </p:nvPr>
        </p:nvSpPr>
        <p:spPr>
          <a:xfrm>
            <a:off x="6433452" y="5305097"/>
            <a:ext cx="5067300" cy="229800"/>
          </a:xfrm>
          <a:prstGeom prst="rect">
            <a:avLst/>
          </a:prstGeom>
          <a:noFill/>
          <a:ln>
            <a:noFill/>
          </a:ln>
        </p:spPr>
        <p:txBody>
          <a:bodyPr anchorCtr="0" anchor="t" bIns="0" lIns="0" spcFirstLastPara="1" rIns="0" wrap="square" tIns="0">
            <a:noAutofit/>
          </a:bodyPr>
          <a:lstStyle>
            <a:lvl1pPr indent="-228600" lvl="0" marL="457200" algn="ctr">
              <a:lnSpc>
                <a:spcPct val="83000"/>
              </a:lnSpc>
              <a:spcBef>
                <a:spcPts val="0"/>
              </a:spcBef>
              <a:spcAft>
                <a:spcPts val="0"/>
              </a:spcAft>
              <a:buClr>
                <a:srgbClr val="737373"/>
              </a:buClr>
              <a:buSzPts val="1800"/>
              <a:buNone/>
              <a:defRPr sz="1800">
                <a:solidFill>
                  <a:srgbClr val="737373"/>
                </a:solidFil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52" name="Google Shape;352;p41"/>
          <p:cNvSpPr txBox="1"/>
          <p:nvPr>
            <p:ph idx="4" type="body"/>
          </p:nvPr>
        </p:nvSpPr>
        <p:spPr>
          <a:xfrm>
            <a:off x="6433627" y="4858133"/>
            <a:ext cx="5067300" cy="344700"/>
          </a:xfrm>
          <a:prstGeom prst="rect">
            <a:avLst/>
          </a:prstGeom>
          <a:noFill/>
          <a:ln>
            <a:noFill/>
          </a:ln>
        </p:spPr>
        <p:txBody>
          <a:bodyPr anchorCtr="0" anchor="ctr" bIns="0" lIns="0" spcFirstLastPara="1" rIns="0" wrap="square" tIns="0">
            <a:noAutofit/>
          </a:bodyPr>
          <a:lstStyle>
            <a:lvl1pPr indent="-228600" lvl="0" marL="45720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53" name="Google Shape;353;p41"/>
          <p:cNvSpPr/>
          <p:nvPr/>
        </p:nvSpPr>
        <p:spPr>
          <a:xfrm>
            <a:off x="7433373" y="1326485"/>
            <a:ext cx="3067800" cy="3067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4" name="Google Shape;354;p41"/>
          <p:cNvSpPr/>
          <p:nvPr/>
        </p:nvSpPr>
        <p:spPr>
          <a:xfrm>
            <a:off x="7349962" y="1243074"/>
            <a:ext cx="3234300" cy="3234300"/>
          </a:xfrm>
          <a:prstGeom prst="pie">
            <a:avLst>
              <a:gd fmla="val 0" name="adj1"/>
              <a:gd fmla="val 16200000" name="adj2"/>
            </a:avLst>
          </a:prstGeom>
          <a:gradFill>
            <a:gsLst>
              <a:gs pos="0">
                <a:schemeClr val="accent6"/>
              </a:gs>
              <a:gs pos="1000">
                <a:schemeClr val="accent6"/>
              </a:gs>
              <a:gs pos="76000">
                <a:srgbClr val="EC008C"/>
              </a:gs>
              <a:gs pos="100000">
                <a:srgbClr val="EC008C"/>
              </a:gs>
            </a:gsLst>
            <a:lin ang="5400000"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grpSp>
        <p:nvGrpSpPr>
          <p:cNvPr id="355" name="Google Shape;355;p41"/>
          <p:cNvGrpSpPr/>
          <p:nvPr/>
        </p:nvGrpSpPr>
        <p:grpSpPr>
          <a:xfrm>
            <a:off x="1607432" y="1242977"/>
            <a:ext cx="3234290" cy="3234290"/>
            <a:chOff x="1939006" y="2265680"/>
            <a:chExt cx="2560800" cy="2560800"/>
          </a:xfrm>
        </p:grpSpPr>
        <p:sp>
          <p:nvSpPr>
            <p:cNvPr id="356" name="Google Shape;356;p41"/>
            <p:cNvSpPr/>
            <p:nvPr/>
          </p:nvSpPr>
          <p:spPr>
            <a:xfrm>
              <a:off x="2005046" y="2331720"/>
              <a:ext cx="2428800" cy="24288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p41"/>
            <p:cNvSpPr/>
            <p:nvPr/>
          </p:nvSpPr>
          <p:spPr>
            <a:xfrm>
              <a:off x="1939006" y="2265680"/>
              <a:ext cx="2560800" cy="2560800"/>
            </a:xfrm>
            <a:prstGeom prst="pie">
              <a:avLst>
                <a:gd fmla="val 0" name="adj1"/>
                <a:gd fmla="val 16200000" name="adj2"/>
              </a:avLst>
            </a:prstGeom>
            <a:gradFill>
              <a:gsLst>
                <a:gs pos="0">
                  <a:schemeClr val="accent6"/>
                </a:gs>
                <a:gs pos="1000">
                  <a:schemeClr val="accent6"/>
                </a:gs>
                <a:gs pos="76000">
                  <a:srgbClr val="EC008C"/>
                </a:gs>
                <a:gs pos="100000">
                  <a:srgbClr val="EC008C"/>
                </a:gs>
              </a:gsLst>
              <a:lin ang="5400000"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358" name="Google Shape;358;p41"/>
            <p:cNvSpPr/>
            <p:nvPr/>
          </p:nvSpPr>
          <p:spPr>
            <a:xfrm>
              <a:off x="2116200" y="2443475"/>
              <a:ext cx="2206500" cy="22065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41"/>
          <p:cNvSpPr/>
          <p:nvPr/>
        </p:nvSpPr>
        <p:spPr>
          <a:xfrm>
            <a:off x="7573764" y="1467636"/>
            <a:ext cx="2787000" cy="27870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 (3)">
  <p:cSld name="Three Speaker Intro">
    <p:spTree>
      <p:nvGrpSpPr>
        <p:cNvPr id="360" name="Shape 360"/>
        <p:cNvGrpSpPr/>
        <p:nvPr/>
      </p:nvGrpSpPr>
      <p:grpSpPr>
        <a:xfrm>
          <a:off x="0" y="0"/>
          <a:ext cx="0" cy="0"/>
          <a:chOff x="0" y="0"/>
          <a:chExt cx="0" cy="0"/>
        </a:xfrm>
      </p:grpSpPr>
      <p:grpSp>
        <p:nvGrpSpPr>
          <p:cNvPr id="361" name="Google Shape;361;p42"/>
          <p:cNvGrpSpPr/>
          <p:nvPr/>
        </p:nvGrpSpPr>
        <p:grpSpPr>
          <a:xfrm>
            <a:off x="685862" y="1111068"/>
            <a:ext cx="2694142" cy="2694142"/>
            <a:chOff x="1343201" y="2525476"/>
            <a:chExt cx="1990500" cy="1990500"/>
          </a:xfrm>
        </p:grpSpPr>
        <p:sp>
          <p:nvSpPr>
            <p:cNvPr id="362" name="Google Shape;362;p42"/>
            <p:cNvSpPr/>
            <p:nvPr/>
          </p:nvSpPr>
          <p:spPr>
            <a:xfrm>
              <a:off x="1394533" y="2576807"/>
              <a:ext cx="1887900" cy="1887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3" name="Google Shape;363;p42"/>
            <p:cNvSpPr/>
            <p:nvPr/>
          </p:nvSpPr>
          <p:spPr>
            <a:xfrm>
              <a:off x="1343201" y="2525476"/>
              <a:ext cx="1990500" cy="1990500"/>
            </a:xfrm>
            <a:prstGeom prst="pie">
              <a:avLst>
                <a:gd fmla="val 0" name="adj1"/>
                <a:gd fmla="val 16200000" name="adj2"/>
              </a:avLst>
            </a:prstGeom>
            <a:gradFill>
              <a:gsLst>
                <a:gs pos="0">
                  <a:schemeClr val="accent6"/>
                </a:gs>
                <a:gs pos="1000">
                  <a:schemeClr val="accent6"/>
                </a:gs>
                <a:gs pos="76000">
                  <a:srgbClr val="EC008C"/>
                </a:gs>
                <a:gs pos="100000">
                  <a:srgbClr val="EC008C"/>
                </a:gs>
              </a:gsLst>
              <a:lin ang="5400012"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364" name="Google Shape;364;p42"/>
            <p:cNvSpPr/>
            <p:nvPr/>
          </p:nvSpPr>
          <p:spPr>
            <a:xfrm>
              <a:off x="1480930" y="2663672"/>
              <a:ext cx="1715100" cy="17151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 name="Google Shape;365;p42"/>
          <p:cNvGrpSpPr/>
          <p:nvPr/>
        </p:nvGrpSpPr>
        <p:grpSpPr>
          <a:xfrm>
            <a:off x="4677105" y="1111068"/>
            <a:ext cx="2694142" cy="2694142"/>
            <a:chOff x="5024551" y="2525476"/>
            <a:chExt cx="1990500" cy="1990500"/>
          </a:xfrm>
        </p:grpSpPr>
        <p:sp>
          <p:nvSpPr>
            <p:cNvPr id="366" name="Google Shape;366;p42"/>
            <p:cNvSpPr/>
            <p:nvPr/>
          </p:nvSpPr>
          <p:spPr>
            <a:xfrm>
              <a:off x="5075883" y="2576807"/>
              <a:ext cx="1887900" cy="1887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7" name="Google Shape;367;p42"/>
            <p:cNvSpPr/>
            <p:nvPr/>
          </p:nvSpPr>
          <p:spPr>
            <a:xfrm>
              <a:off x="5024551" y="2525476"/>
              <a:ext cx="1990500" cy="1990500"/>
            </a:xfrm>
            <a:prstGeom prst="pie">
              <a:avLst>
                <a:gd fmla="val 0" name="adj1"/>
                <a:gd fmla="val 16200000" name="adj2"/>
              </a:avLst>
            </a:prstGeom>
            <a:gradFill>
              <a:gsLst>
                <a:gs pos="0">
                  <a:schemeClr val="accent6"/>
                </a:gs>
                <a:gs pos="1000">
                  <a:schemeClr val="accent6"/>
                </a:gs>
                <a:gs pos="76000">
                  <a:srgbClr val="EC008C"/>
                </a:gs>
                <a:gs pos="100000">
                  <a:srgbClr val="EC008C"/>
                </a:gs>
              </a:gsLst>
              <a:lin ang="5400012"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368" name="Google Shape;368;p42"/>
            <p:cNvSpPr/>
            <p:nvPr/>
          </p:nvSpPr>
          <p:spPr>
            <a:xfrm>
              <a:off x="5162280" y="2663672"/>
              <a:ext cx="1715100" cy="17151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 name="Google Shape;369;p42"/>
          <p:cNvGrpSpPr/>
          <p:nvPr/>
        </p:nvGrpSpPr>
        <p:grpSpPr>
          <a:xfrm>
            <a:off x="8668355" y="1111068"/>
            <a:ext cx="2694142" cy="2694142"/>
            <a:chOff x="8843576" y="2525476"/>
            <a:chExt cx="1990500" cy="1990500"/>
          </a:xfrm>
        </p:grpSpPr>
        <p:sp>
          <p:nvSpPr>
            <p:cNvPr id="370" name="Google Shape;370;p42"/>
            <p:cNvSpPr/>
            <p:nvPr/>
          </p:nvSpPr>
          <p:spPr>
            <a:xfrm>
              <a:off x="8894908" y="2576807"/>
              <a:ext cx="1887900" cy="1887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42"/>
            <p:cNvSpPr/>
            <p:nvPr/>
          </p:nvSpPr>
          <p:spPr>
            <a:xfrm>
              <a:off x="8843576" y="2525476"/>
              <a:ext cx="1990500" cy="1990500"/>
            </a:xfrm>
            <a:prstGeom prst="pie">
              <a:avLst>
                <a:gd fmla="val 0" name="adj1"/>
                <a:gd fmla="val 16200000" name="adj2"/>
              </a:avLst>
            </a:prstGeom>
            <a:gradFill>
              <a:gsLst>
                <a:gs pos="0">
                  <a:schemeClr val="accent6"/>
                </a:gs>
                <a:gs pos="1000">
                  <a:schemeClr val="accent6"/>
                </a:gs>
                <a:gs pos="76000">
                  <a:srgbClr val="EC008C"/>
                </a:gs>
                <a:gs pos="100000">
                  <a:srgbClr val="EC008C"/>
                </a:gs>
              </a:gsLst>
              <a:lin ang="5400012"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372" name="Google Shape;372;p42"/>
            <p:cNvSpPr/>
            <p:nvPr/>
          </p:nvSpPr>
          <p:spPr>
            <a:xfrm>
              <a:off x="8981305" y="2663672"/>
              <a:ext cx="1715100" cy="17151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42"/>
          <p:cNvSpPr txBox="1"/>
          <p:nvPr>
            <p:ph idx="1" type="body"/>
          </p:nvPr>
        </p:nvSpPr>
        <p:spPr>
          <a:xfrm>
            <a:off x="600901" y="4899317"/>
            <a:ext cx="3018300" cy="229800"/>
          </a:xfrm>
          <a:prstGeom prst="rect">
            <a:avLst/>
          </a:prstGeom>
          <a:noFill/>
          <a:ln>
            <a:noFill/>
          </a:ln>
        </p:spPr>
        <p:txBody>
          <a:bodyPr anchorCtr="0" anchor="t" bIns="0" lIns="0" spcFirstLastPara="1" rIns="0" wrap="square" tIns="0">
            <a:noAutofit/>
          </a:bodyPr>
          <a:lstStyle>
            <a:lvl1pPr indent="-228600" lvl="0" marL="457200" algn="ctr">
              <a:lnSpc>
                <a:spcPct val="83000"/>
              </a:lnSpc>
              <a:spcBef>
                <a:spcPts val="0"/>
              </a:spcBef>
              <a:spcAft>
                <a:spcPts val="0"/>
              </a:spcAft>
              <a:buClr>
                <a:srgbClr val="737373"/>
              </a:buClr>
              <a:buSzPts val="1800"/>
              <a:buNone/>
              <a:defRPr sz="1800">
                <a:solidFill>
                  <a:srgbClr val="737373"/>
                </a:solidFil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74" name="Google Shape;374;p42"/>
          <p:cNvSpPr txBox="1"/>
          <p:nvPr>
            <p:ph idx="2" type="body"/>
          </p:nvPr>
        </p:nvSpPr>
        <p:spPr>
          <a:xfrm>
            <a:off x="600901" y="4083612"/>
            <a:ext cx="3018300" cy="689400"/>
          </a:xfrm>
          <a:prstGeom prst="rect">
            <a:avLst/>
          </a:prstGeom>
          <a:noFill/>
          <a:ln>
            <a:noFill/>
          </a:ln>
        </p:spPr>
        <p:txBody>
          <a:bodyPr anchorCtr="0" anchor="ctr" bIns="0" lIns="0" spcFirstLastPara="1" rIns="0" wrap="square" tIns="0">
            <a:noAutofit/>
          </a:bodyPr>
          <a:lstStyle>
            <a:lvl1pPr indent="-228600" lvl="0" marL="45720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75" name="Google Shape;375;p42"/>
          <p:cNvSpPr txBox="1"/>
          <p:nvPr>
            <p:ph idx="3" type="body"/>
          </p:nvPr>
        </p:nvSpPr>
        <p:spPr>
          <a:xfrm>
            <a:off x="4601400" y="4899317"/>
            <a:ext cx="3018300" cy="229800"/>
          </a:xfrm>
          <a:prstGeom prst="rect">
            <a:avLst/>
          </a:prstGeom>
          <a:noFill/>
          <a:ln>
            <a:noFill/>
          </a:ln>
        </p:spPr>
        <p:txBody>
          <a:bodyPr anchorCtr="0" anchor="t" bIns="0" lIns="0" spcFirstLastPara="1" rIns="0" wrap="square" tIns="0">
            <a:noAutofit/>
          </a:bodyPr>
          <a:lstStyle>
            <a:lvl1pPr indent="-228600" lvl="0" marL="457200" algn="ctr">
              <a:lnSpc>
                <a:spcPct val="83000"/>
              </a:lnSpc>
              <a:spcBef>
                <a:spcPts val="0"/>
              </a:spcBef>
              <a:spcAft>
                <a:spcPts val="0"/>
              </a:spcAft>
              <a:buClr>
                <a:srgbClr val="737373"/>
              </a:buClr>
              <a:buSzPts val="1800"/>
              <a:buNone/>
              <a:defRPr sz="1800">
                <a:solidFill>
                  <a:srgbClr val="737373"/>
                </a:solidFil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76" name="Google Shape;376;p42"/>
          <p:cNvSpPr txBox="1"/>
          <p:nvPr>
            <p:ph idx="4" type="body"/>
          </p:nvPr>
        </p:nvSpPr>
        <p:spPr>
          <a:xfrm>
            <a:off x="4601400" y="4083612"/>
            <a:ext cx="3018300" cy="689400"/>
          </a:xfrm>
          <a:prstGeom prst="rect">
            <a:avLst/>
          </a:prstGeom>
          <a:noFill/>
          <a:ln>
            <a:noFill/>
          </a:ln>
        </p:spPr>
        <p:txBody>
          <a:bodyPr anchorCtr="0" anchor="ctr" bIns="0" lIns="0" spcFirstLastPara="1" rIns="0" wrap="square" tIns="0">
            <a:noAutofit/>
          </a:bodyPr>
          <a:lstStyle>
            <a:lvl1pPr indent="-228600" lvl="0" marL="45720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77" name="Google Shape;377;p42"/>
          <p:cNvSpPr txBox="1"/>
          <p:nvPr>
            <p:ph idx="5" type="body"/>
          </p:nvPr>
        </p:nvSpPr>
        <p:spPr>
          <a:xfrm>
            <a:off x="8568272" y="4899317"/>
            <a:ext cx="3018300" cy="229800"/>
          </a:xfrm>
          <a:prstGeom prst="rect">
            <a:avLst/>
          </a:prstGeom>
          <a:noFill/>
          <a:ln>
            <a:noFill/>
          </a:ln>
        </p:spPr>
        <p:txBody>
          <a:bodyPr anchorCtr="0" anchor="t" bIns="0" lIns="0" spcFirstLastPara="1" rIns="0" wrap="square" tIns="0">
            <a:noAutofit/>
          </a:bodyPr>
          <a:lstStyle>
            <a:lvl1pPr indent="-228600" lvl="0" marL="457200" algn="ctr">
              <a:lnSpc>
                <a:spcPct val="83000"/>
              </a:lnSpc>
              <a:spcBef>
                <a:spcPts val="0"/>
              </a:spcBef>
              <a:spcAft>
                <a:spcPts val="0"/>
              </a:spcAft>
              <a:buClr>
                <a:srgbClr val="737373"/>
              </a:buClr>
              <a:buSzPts val="1800"/>
              <a:buNone/>
              <a:defRPr sz="1800">
                <a:solidFill>
                  <a:srgbClr val="737373"/>
                </a:solidFil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78" name="Google Shape;378;p42"/>
          <p:cNvSpPr txBox="1"/>
          <p:nvPr>
            <p:ph idx="6" type="body"/>
          </p:nvPr>
        </p:nvSpPr>
        <p:spPr>
          <a:xfrm>
            <a:off x="8568272" y="4083612"/>
            <a:ext cx="3018300" cy="689400"/>
          </a:xfrm>
          <a:prstGeom prst="rect">
            <a:avLst/>
          </a:prstGeom>
          <a:noFill/>
          <a:ln>
            <a:noFill/>
          </a:ln>
        </p:spPr>
        <p:txBody>
          <a:bodyPr anchorCtr="0" anchor="ctr" bIns="0" lIns="0" spcFirstLastPara="1" rIns="0" wrap="square" tIns="0">
            <a:noAutofit/>
          </a:bodyPr>
          <a:lstStyle>
            <a:lvl1pPr indent="-228600" lvl="0" marL="45720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algn="l">
              <a:lnSpc>
                <a:spcPct val="90000"/>
              </a:lnSpc>
              <a:spcBef>
                <a:spcPts val="400"/>
              </a:spcBef>
              <a:spcAft>
                <a:spcPts val="0"/>
              </a:spcAft>
              <a:buSzPts val="2000"/>
              <a:buNone/>
              <a:defRPr sz="2000">
                <a:solidFill>
                  <a:srgbClr val="888888"/>
                </a:solidFill>
              </a:defRPr>
            </a:lvl2pPr>
            <a:lvl3pPr indent="-228600" lvl="2" marL="1371600" algn="l">
              <a:lnSpc>
                <a:spcPct val="85000"/>
              </a:lnSpc>
              <a:spcBef>
                <a:spcPts val="400"/>
              </a:spcBef>
              <a:spcAft>
                <a:spcPts val="0"/>
              </a:spcAft>
              <a:buClr>
                <a:srgbClr val="888888"/>
              </a:buClr>
              <a:buSzPts val="1800"/>
              <a:buNone/>
              <a:defRPr sz="1800">
                <a:solidFill>
                  <a:srgbClr val="888888"/>
                </a:solidFill>
              </a:defRPr>
            </a:lvl3pPr>
            <a:lvl4pPr indent="-228600" lvl="3" marL="1828800" algn="l">
              <a:lnSpc>
                <a:spcPct val="90000"/>
              </a:lnSpc>
              <a:spcBef>
                <a:spcPts val="1200"/>
              </a:spcBef>
              <a:spcAft>
                <a:spcPts val="0"/>
              </a:spcAft>
              <a:buClr>
                <a:srgbClr val="888888"/>
              </a:buClr>
              <a:buSzPts val="1600"/>
              <a:buNone/>
              <a:defRPr sz="1600">
                <a:solidFill>
                  <a:srgbClr val="888888"/>
                </a:solidFill>
              </a:defRPr>
            </a:lvl4pPr>
            <a:lvl5pPr indent="-228600" lvl="4" marL="2286000" algn="l">
              <a:lnSpc>
                <a:spcPct val="90000"/>
              </a:lnSpc>
              <a:spcBef>
                <a:spcPts val="0"/>
              </a:spcBef>
              <a:spcAft>
                <a:spcPts val="0"/>
              </a:spcAft>
              <a:buClr>
                <a:srgbClr val="888888"/>
              </a:buClr>
              <a:buSzPts val="1600"/>
              <a:buNone/>
              <a:defRPr sz="1600">
                <a:solidFill>
                  <a:srgbClr val="888888"/>
                </a:solidFill>
              </a:defRPr>
            </a:lvl5pPr>
            <a:lvl6pPr indent="-228600" lvl="5" marL="2743200" algn="l">
              <a:lnSpc>
                <a:spcPct val="120000"/>
              </a:lnSpc>
              <a:spcBef>
                <a:spcPts val="800"/>
              </a:spcBef>
              <a:spcAft>
                <a:spcPts val="0"/>
              </a:spcAft>
              <a:buClr>
                <a:srgbClr val="888888"/>
              </a:buClr>
              <a:buSzPts val="1600"/>
              <a:buNone/>
              <a:defRPr sz="1600">
                <a:solidFill>
                  <a:srgbClr val="888888"/>
                </a:solidFill>
              </a:defRPr>
            </a:lvl6pPr>
            <a:lvl7pPr indent="-228600" lvl="6" marL="3200400" algn="l">
              <a:lnSpc>
                <a:spcPct val="85000"/>
              </a:lnSpc>
              <a:spcBef>
                <a:spcPts val="600"/>
              </a:spcBef>
              <a:spcAft>
                <a:spcPts val="0"/>
              </a:spcAft>
              <a:buSzPts val="1600"/>
              <a:buNone/>
              <a:defRPr sz="1600">
                <a:solidFill>
                  <a:srgbClr val="888888"/>
                </a:solidFill>
              </a:defRPr>
            </a:lvl7pPr>
            <a:lvl8pPr indent="-228600" lvl="7" marL="3657600" algn="l">
              <a:lnSpc>
                <a:spcPct val="100000"/>
              </a:lnSpc>
              <a:spcBef>
                <a:spcPts val="1200"/>
              </a:spcBef>
              <a:spcAft>
                <a:spcPts val="0"/>
              </a:spcAft>
              <a:buClr>
                <a:srgbClr val="888888"/>
              </a:buClr>
              <a:buSzPts val="1600"/>
              <a:buNone/>
              <a:defRPr sz="1600">
                <a:solidFill>
                  <a:srgbClr val="888888"/>
                </a:solidFill>
              </a:defRPr>
            </a:lvl8pPr>
            <a:lvl9pPr indent="-228600" lvl="8" marL="4114800" algn="l">
              <a:lnSpc>
                <a:spcPct val="85000"/>
              </a:lnSpc>
              <a:spcBef>
                <a:spcPts val="600"/>
              </a:spcBef>
              <a:spcAft>
                <a:spcPts val="1200"/>
              </a:spcAft>
              <a:buClr>
                <a:srgbClr val="888888"/>
              </a:buClr>
              <a:buSzPts val="1600"/>
              <a:buNone/>
              <a:defRPr sz="1600">
                <a:solidFill>
                  <a:srgbClr val="888888"/>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Intro (4)">
  <p:cSld name="Three Speaker Intro_1">
    <p:spTree>
      <p:nvGrpSpPr>
        <p:cNvPr id="379" name="Shape 379"/>
        <p:cNvGrpSpPr/>
        <p:nvPr/>
      </p:nvGrpSpPr>
      <p:grpSpPr>
        <a:xfrm>
          <a:off x="0" y="0"/>
          <a:ext cx="0" cy="0"/>
          <a:chOff x="0" y="0"/>
          <a:chExt cx="0" cy="0"/>
        </a:xfrm>
      </p:grpSpPr>
      <p:grpSp>
        <p:nvGrpSpPr>
          <p:cNvPr id="380" name="Google Shape;380;p43"/>
          <p:cNvGrpSpPr/>
          <p:nvPr/>
        </p:nvGrpSpPr>
        <p:grpSpPr>
          <a:xfrm>
            <a:off x="381008" y="1236404"/>
            <a:ext cx="2443339" cy="2443339"/>
            <a:chOff x="1343201" y="2525476"/>
            <a:chExt cx="1990500" cy="1990500"/>
          </a:xfrm>
        </p:grpSpPr>
        <p:sp>
          <p:nvSpPr>
            <p:cNvPr id="381" name="Google Shape;381;p43"/>
            <p:cNvSpPr/>
            <p:nvPr/>
          </p:nvSpPr>
          <p:spPr>
            <a:xfrm>
              <a:off x="1394533" y="2576807"/>
              <a:ext cx="1887900" cy="1887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2" name="Google Shape;382;p43"/>
            <p:cNvSpPr/>
            <p:nvPr/>
          </p:nvSpPr>
          <p:spPr>
            <a:xfrm>
              <a:off x="1343201" y="2525476"/>
              <a:ext cx="1990500" cy="1990500"/>
            </a:xfrm>
            <a:prstGeom prst="pie">
              <a:avLst>
                <a:gd fmla="val 0" name="adj1"/>
                <a:gd fmla="val 16200000" name="adj2"/>
              </a:avLst>
            </a:prstGeom>
            <a:gradFill>
              <a:gsLst>
                <a:gs pos="0">
                  <a:schemeClr val="accent6"/>
                </a:gs>
                <a:gs pos="1000">
                  <a:schemeClr val="accent6"/>
                </a:gs>
                <a:gs pos="76000">
                  <a:srgbClr val="EC008C"/>
                </a:gs>
                <a:gs pos="100000">
                  <a:srgbClr val="EC008C"/>
                </a:gs>
              </a:gsLst>
              <a:lin ang="5400012"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383" name="Google Shape;383;p43"/>
            <p:cNvSpPr/>
            <p:nvPr/>
          </p:nvSpPr>
          <p:spPr>
            <a:xfrm>
              <a:off x="1480930" y="2663672"/>
              <a:ext cx="1715100" cy="17151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43"/>
          <p:cNvGrpSpPr/>
          <p:nvPr/>
        </p:nvGrpSpPr>
        <p:grpSpPr>
          <a:xfrm>
            <a:off x="3378725" y="1236404"/>
            <a:ext cx="2443339" cy="2443339"/>
            <a:chOff x="5024551" y="2525476"/>
            <a:chExt cx="1990500" cy="1990500"/>
          </a:xfrm>
        </p:grpSpPr>
        <p:sp>
          <p:nvSpPr>
            <p:cNvPr id="385" name="Google Shape;385;p43"/>
            <p:cNvSpPr/>
            <p:nvPr/>
          </p:nvSpPr>
          <p:spPr>
            <a:xfrm>
              <a:off x="5075883" y="2576807"/>
              <a:ext cx="1887900" cy="1887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6" name="Google Shape;386;p43"/>
            <p:cNvSpPr/>
            <p:nvPr/>
          </p:nvSpPr>
          <p:spPr>
            <a:xfrm>
              <a:off x="5024551" y="2525476"/>
              <a:ext cx="1990500" cy="1990500"/>
            </a:xfrm>
            <a:prstGeom prst="pie">
              <a:avLst>
                <a:gd fmla="val 0" name="adj1"/>
                <a:gd fmla="val 16200000" name="adj2"/>
              </a:avLst>
            </a:prstGeom>
            <a:gradFill>
              <a:gsLst>
                <a:gs pos="0">
                  <a:schemeClr val="accent6"/>
                </a:gs>
                <a:gs pos="1000">
                  <a:schemeClr val="accent6"/>
                </a:gs>
                <a:gs pos="76000">
                  <a:srgbClr val="EC008C"/>
                </a:gs>
                <a:gs pos="100000">
                  <a:srgbClr val="EC008C"/>
                </a:gs>
              </a:gsLst>
              <a:lin ang="5400012"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387" name="Google Shape;387;p43"/>
            <p:cNvSpPr/>
            <p:nvPr/>
          </p:nvSpPr>
          <p:spPr>
            <a:xfrm>
              <a:off x="5162280" y="2663672"/>
              <a:ext cx="1715100" cy="17151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 name="Google Shape;388;p43"/>
          <p:cNvGrpSpPr/>
          <p:nvPr/>
        </p:nvGrpSpPr>
        <p:grpSpPr>
          <a:xfrm>
            <a:off x="6376447" y="1236404"/>
            <a:ext cx="2443339" cy="2443339"/>
            <a:chOff x="8843576" y="2525476"/>
            <a:chExt cx="1990500" cy="1990500"/>
          </a:xfrm>
        </p:grpSpPr>
        <p:sp>
          <p:nvSpPr>
            <p:cNvPr id="389" name="Google Shape;389;p43"/>
            <p:cNvSpPr/>
            <p:nvPr/>
          </p:nvSpPr>
          <p:spPr>
            <a:xfrm>
              <a:off x="8894908" y="2576807"/>
              <a:ext cx="1887900" cy="1887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0" name="Google Shape;390;p43"/>
            <p:cNvSpPr/>
            <p:nvPr/>
          </p:nvSpPr>
          <p:spPr>
            <a:xfrm>
              <a:off x="8843576" y="2525476"/>
              <a:ext cx="1990500" cy="1990500"/>
            </a:xfrm>
            <a:prstGeom prst="pie">
              <a:avLst>
                <a:gd fmla="val 0" name="adj1"/>
                <a:gd fmla="val 16200000" name="adj2"/>
              </a:avLst>
            </a:prstGeom>
            <a:gradFill>
              <a:gsLst>
                <a:gs pos="0">
                  <a:schemeClr val="accent6"/>
                </a:gs>
                <a:gs pos="1000">
                  <a:schemeClr val="accent6"/>
                </a:gs>
                <a:gs pos="76000">
                  <a:srgbClr val="EC008C"/>
                </a:gs>
                <a:gs pos="100000">
                  <a:srgbClr val="EC008C"/>
                </a:gs>
              </a:gsLst>
              <a:lin ang="5400012"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391" name="Google Shape;391;p43"/>
            <p:cNvSpPr/>
            <p:nvPr/>
          </p:nvSpPr>
          <p:spPr>
            <a:xfrm>
              <a:off x="8981305" y="2663672"/>
              <a:ext cx="1715100" cy="17151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43"/>
          <p:cNvSpPr txBox="1"/>
          <p:nvPr>
            <p:ph idx="1" type="body"/>
          </p:nvPr>
        </p:nvSpPr>
        <p:spPr>
          <a:xfrm>
            <a:off x="295525" y="4962112"/>
            <a:ext cx="2731200" cy="312000"/>
          </a:xfrm>
          <a:prstGeom prst="rect">
            <a:avLst/>
          </a:prstGeom>
          <a:noFill/>
          <a:ln>
            <a:noFill/>
          </a:ln>
        </p:spPr>
        <p:txBody>
          <a:bodyPr anchorCtr="0" anchor="t" bIns="0" lIns="0" spcFirstLastPara="1" rIns="0" wrap="square" tIns="0">
            <a:noAutofit/>
          </a:bodyPr>
          <a:lstStyle>
            <a:lvl1pPr indent="-228600" lvl="0" marL="457200" rtl="0" algn="ctr">
              <a:lnSpc>
                <a:spcPct val="83000"/>
              </a:lnSpc>
              <a:spcBef>
                <a:spcPts val="0"/>
              </a:spcBef>
              <a:spcAft>
                <a:spcPts val="0"/>
              </a:spcAft>
              <a:buClr>
                <a:srgbClr val="737373"/>
              </a:buClr>
              <a:buSzPts val="1800"/>
              <a:buNone/>
              <a:defRPr sz="1800">
                <a:solidFill>
                  <a:srgbClr val="737373"/>
                </a:solidFill>
              </a:defRPr>
            </a:lvl1pPr>
            <a:lvl2pPr indent="-228600" lvl="1" marL="914400" rtl="0" algn="l">
              <a:lnSpc>
                <a:spcPct val="90000"/>
              </a:lnSpc>
              <a:spcBef>
                <a:spcPts val="400"/>
              </a:spcBef>
              <a:spcAft>
                <a:spcPts val="0"/>
              </a:spcAft>
              <a:buSzPts val="2000"/>
              <a:buNone/>
              <a:defRPr sz="2000">
                <a:solidFill>
                  <a:srgbClr val="888888"/>
                </a:solidFill>
              </a:defRPr>
            </a:lvl2pPr>
            <a:lvl3pPr indent="-228600" lvl="2" marL="1371600" rtl="0" algn="l">
              <a:lnSpc>
                <a:spcPct val="85000"/>
              </a:lnSpc>
              <a:spcBef>
                <a:spcPts val="4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0"/>
              </a:spcBef>
              <a:spcAft>
                <a:spcPts val="0"/>
              </a:spcAft>
              <a:buClr>
                <a:srgbClr val="888888"/>
              </a:buClr>
              <a:buSzPts val="1600"/>
              <a:buNone/>
              <a:defRPr sz="1600">
                <a:solidFill>
                  <a:srgbClr val="888888"/>
                </a:solidFill>
              </a:defRPr>
            </a:lvl5pPr>
            <a:lvl6pPr indent="-228600" lvl="5" marL="2743200" rtl="0" algn="l">
              <a:lnSpc>
                <a:spcPct val="120000"/>
              </a:lnSpc>
              <a:spcBef>
                <a:spcPts val="800"/>
              </a:spcBef>
              <a:spcAft>
                <a:spcPts val="0"/>
              </a:spcAft>
              <a:buClr>
                <a:srgbClr val="888888"/>
              </a:buClr>
              <a:buSzPts val="1600"/>
              <a:buNone/>
              <a:defRPr sz="1600">
                <a:solidFill>
                  <a:srgbClr val="888888"/>
                </a:solidFill>
              </a:defRPr>
            </a:lvl6pPr>
            <a:lvl7pPr indent="-228600" lvl="6" marL="3200400" rtl="0" algn="l">
              <a:lnSpc>
                <a:spcPct val="85000"/>
              </a:lnSpc>
              <a:spcBef>
                <a:spcPts val="600"/>
              </a:spcBef>
              <a:spcAft>
                <a:spcPts val="0"/>
              </a:spcAft>
              <a:buSzPts val="1600"/>
              <a:buNone/>
              <a:defRPr sz="1600">
                <a:solidFill>
                  <a:srgbClr val="888888"/>
                </a:solidFill>
              </a:defRPr>
            </a:lvl7pPr>
            <a:lvl8pPr indent="-228600" lvl="7" marL="3657600" rtl="0" algn="l">
              <a:lnSpc>
                <a:spcPct val="100000"/>
              </a:lnSpc>
              <a:spcBef>
                <a:spcPts val="1200"/>
              </a:spcBef>
              <a:spcAft>
                <a:spcPts val="0"/>
              </a:spcAft>
              <a:buClr>
                <a:srgbClr val="888888"/>
              </a:buClr>
              <a:buSzPts val="1600"/>
              <a:buNone/>
              <a:defRPr sz="1600">
                <a:solidFill>
                  <a:srgbClr val="888888"/>
                </a:solidFill>
              </a:defRPr>
            </a:lvl8pPr>
            <a:lvl9pPr indent="-228600" lvl="8" marL="4114800" rtl="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93" name="Google Shape;393;p43"/>
          <p:cNvSpPr txBox="1"/>
          <p:nvPr>
            <p:ph idx="2" type="body"/>
          </p:nvPr>
        </p:nvSpPr>
        <p:spPr>
          <a:xfrm>
            <a:off x="295525" y="3855000"/>
            <a:ext cx="2731200" cy="935700"/>
          </a:xfrm>
          <a:prstGeom prst="rect">
            <a:avLst/>
          </a:prstGeom>
          <a:noFill/>
          <a:ln>
            <a:noFill/>
          </a:ln>
        </p:spPr>
        <p:txBody>
          <a:bodyPr anchorCtr="0" anchor="ctr" bIns="0" lIns="0" spcFirstLastPara="1" rIns="0" wrap="square" tIns="0">
            <a:noAutofit/>
          </a:bodyPr>
          <a:lstStyle>
            <a:lvl1pPr indent="-228600" lvl="0" marL="457200" rtl="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2000"/>
              <a:buNone/>
              <a:defRPr sz="2000">
                <a:solidFill>
                  <a:srgbClr val="888888"/>
                </a:solidFill>
              </a:defRPr>
            </a:lvl2pPr>
            <a:lvl3pPr indent="-228600" lvl="2" marL="1371600" rtl="0" algn="l">
              <a:lnSpc>
                <a:spcPct val="85000"/>
              </a:lnSpc>
              <a:spcBef>
                <a:spcPts val="4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0"/>
              </a:spcBef>
              <a:spcAft>
                <a:spcPts val="0"/>
              </a:spcAft>
              <a:buClr>
                <a:srgbClr val="888888"/>
              </a:buClr>
              <a:buSzPts val="1600"/>
              <a:buNone/>
              <a:defRPr sz="1600">
                <a:solidFill>
                  <a:srgbClr val="888888"/>
                </a:solidFill>
              </a:defRPr>
            </a:lvl5pPr>
            <a:lvl6pPr indent="-228600" lvl="5" marL="2743200" rtl="0" algn="l">
              <a:lnSpc>
                <a:spcPct val="120000"/>
              </a:lnSpc>
              <a:spcBef>
                <a:spcPts val="800"/>
              </a:spcBef>
              <a:spcAft>
                <a:spcPts val="0"/>
              </a:spcAft>
              <a:buClr>
                <a:srgbClr val="888888"/>
              </a:buClr>
              <a:buSzPts val="1600"/>
              <a:buNone/>
              <a:defRPr sz="1600">
                <a:solidFill>
                  <a:srgbClr val="888888"/>
                </a:solidFill>
              </a:defRPr>
            </a:lvl6pPr>
            <a:lvl7pPr indent="-228600" lvl="6" marL="3200400" rtl="0" algn="l">
              <a:lnSpc>
                <a:spcPct val="85000"/>
              </a:lnSpc>
              <a:spcBef>
                <a:spcPts val="600"/>
              </a:spcBef>
              <a:spcAft>
                <a:spcPts val="0"/>
              </a:spcAft>
              <a:buSzPts val="1600"/>
              <a:buNone/>
              <a:defRPr sz="1600">
                <a:solidFill>
                  <a:srgbClr val="888888"/>
                </a:solidFill>
              </a:defRPr>
            </a:lvl7pPr>
            <a:lvl8pPr indent="-228600" lvl="7" marL="3657600" rtl="0" algn="l">
              <a:lnSpc>
                <a:spcPct val="100000"/>
              </a:lnSpc>
              <a:spcBef>
                <a:spcPts val="1200"/>
              </a:spcBef>
              <a:spcAft>
                <a:spcPts val="0"/>
              </a:spcAft>
              <a:buClr>
                <a:srgbClr val="888888"/>
              </a:buClr>
              <a:buSzPts val="1600"/>
              <a:buNone/>
              <a:defRPr sz="1600">
                <a:solidFill>
                  <a:srgbClr val="888888"/>
                </a:solidFill>
              </a:defRPr>
            </a:lvl8pPr>
            <a:lvl9pPr indent="-228600" lvl="8" marL="4114800" rtl="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94" name="Google Shape;394;p43"/>
          <p:cNvSpPr txBox="1"/>
          <p:nvPr>
            <p:ph idx="3" type="body"/>
          </p:nvPr>
        </p:nvSpPr>
        <p:spPr>
          <a:xfrm>
            <a:off x="3295117" y="4962112"/>
            <a:ext cx="2731200" cy="312000"/>
          </a:xfrm>
          <a:prstGeom prst="rect">
            <a:avLst/>
          </a:prstGeom>
          <a:noFill/>
          <a:ln>
            <a:noFill/>
          </a:ln>
        </p:spPr>
        <p:txBody>
          <a:bodyPr anchorCtr="0" anchor="t" bIns="0" lIns="0" spcFirstLastPara="1" rIns="0" wrap="square" tIns="0">
            <a:noAutofit/>
          </a:bodyPr>
          <a:lstStyle>
            <a:lvl1pPr indent="-228600" lvl="0" marL="457200" rtl="0" algn="ctr">
              <a:lnSpc>
                <a:spcPct val="83000"/>
              </a:lnSpc>
              <a:spcBef>
                <a:spcPts val="0"/>
              </a:spcBef>
              <a:spcAft>
                <a:spcPts val="0"/>
              </a:spcAft>
              <a:buClr>
                <a:srgbClr val="737373"/>
              </a:buClr>
              <a:buSzPts val="1800"/>
              <a:buNone/>
              <a:defRPr sz="1800">
                <a:solidFill>
                  <a:srgbClr val="737373"/>
                </a:solidFill>
              </a:defRPr>
            </a:lvl1pPr>
            <a:lvl2pPr indent="-228600" lvl="1" marL="914400" rtl="0" algn="l">
              <a:lnSpc>
                <a:spcPct val="90000"/>
              </a:lnSpc>
              <a:spcBef>
                <a:spcPts val="400"/>
              </a:spcBef>
              <a:spcAft>
                <a:spcPts val="0"/>
              </a:spcAft>
              <a:buSzPts val="2000"/>
              <a:buNone/>
              <a:defRPr sz="2000">
                <a:solidFill>
                  <a:srgbClr val="888888"/>
                </a:solidFill>
              </a:defRPr>
            </a:lvl2pPr>
            <a:lvl3pPr indent="-228600" lvl="2" marL="1371600" rtl="0" algn="l">
              <a:lnSpc>
                <a:spcPct val="85000"/>
              </a:lnSpc>
              <a:spcBef>
                <a:spcPts val="4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0"/>
              </a:spcBef>
              <a:spcAft>
                <a:spcPts val="0"/>
              </a:spcAft>
              <a:buClr>
                <a:srgbClr val="888888"/>
              </a:buClr>
              <a:buSzPts val="1600"/>
              <a:buNone/>
              <a:defRPr sz="1600">
                <a:solidFill>
                  <a:srgbClr val="888888"/>
                </a:solidFill>
              </a:defRPr>
            </a:lvl5pPr>
            <a:lvl6pPr indent="-228600" lvl="5" marL="2743200" rtl="0" algn="l">
              <a:lnSpc>
                <a:spcPct val="120000"/>
              </a:lnSpc>
              <a:spcBef>
                <a:spcPts val="800"/>
              </a:spcBef>
              <a:spcAft>
                <a:spcPts val="0"/>
              </a:spcAft>
              <a:buClr>
                <a:srgbClr val="888888"/>
              </a:buClr>
              <a:buSzPts val="1600"/>
              <a:buNone/>
              <a:defRPr sz="1600">
                <a:solidFill>
                  <a:srgbClr val="888888"/>
                </a:solidFill>
              </a:defRPr>
            </a:lvl6pPr>
            <a:lvl7pPr indent="-228600" lvl="6" marL="3200400" rtl="0" algn="l">
              <a:lnSpc>
                <a:spcPct val="85000"/>
              </a:lnSpc>
              <a:spcBef>
                <a:spcPts val="600"/>
              </a:spcBef>
              <a:spcAft>
                <a:spcPts val="0"/>
              </a:spcAft>
              <a:buSzPts val="1600"/>
              <a:buNone/>
              <a:defRPr sz="1600">
                <a:solidFill>
                  <a:srgbClr val="888888"/>
                </a:solidFill>
              </a:defRPr>
            </a:lvl7pPr>
            <a:lvl8pPr indent="-228600" lvl="7" marL="3657600" rtl="0" algn="l">
              <a:lnSpc>
                <a:spcPct val="100000"/>
              </a:lnSpc>
              <a:spcBef>
                <a:spcPts val="1200"/>
              </a:spcBef>
              <a:spcAft>
                <a:spcPts val="0"/>
              </a:spcAft>
              <a:buClr>
                <a:srgbClr val="888888"/>
              </a:buClr>
              <a:buSzPts val="1600"/>
              <a:buNone/>
              <a:defRPr sz="1600">
                <a:solidFill>
                  <a:srgbClr val="888888"/>
                </a:solidFill>
              </a:defRPr>
            </a:lvl8pPr>
            <a:lvl9pPr indent="-228600" lvl="8" marL="4114800" rtl="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95" name="Google Shape;395;p43"/>
          <p:cNvSpPr txBox="1"/>
          <p:nvPr>
            <p:ph idx="4" type="body"/>
          </p:nvPr>
        </p:nvSpPr>
        <p:spPr>
          <a:xfrm>
            <a:off x="3295117" y="3855000"/>
            <a:ext cx="2731200" cy="935700"/>
          </a:xfrm>
          <a:prstGeom prst="rect">
            <a:avLst/>
          </a:prstGeom>
          <a:noFill/>
          <a:ln>
            <a:noFill/>
          </a:ln>
        </p:spPr>
        <p:txBody>
          <a:bodyPr anchorCtr="0" anchor="ctr" bIns="0" lIns="0" spcFirstLastPara="1" rIns="0" wrap="square" tIns="0">
            <a:noAutofit/>
          </a:bodyPr>
          <a:lstStyle>
            <a:lvl1pPr indent="-228600" lvl="0" marL="457200" rtl="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2000"/>
              <a:buNone/>
              <a:defRPr sz="2000">
                <a:solidFill>
                  <a:srgbClr val="888888"/>
                </a:solidFill>
              </a:defRPr>
            </a:lvl2pPr>
            <a:lvl3pPr indent="-228600" lvl="2" marL="1371600" rtl="0" algn="l">
              <a:lnSpc>
                <a:spcPct val="85000"/>
              </a:lnSpc>
              <a:spcBef>
                <a:spcPts val="4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0"/>
              </a:spcBef>
              <a:spcAft>
                <a:spcPts val="0"/>
              </a:spcAft>
              <a:buClr>
                <a:srgbClr val="888888"/>
              </a:buClr>
              <a:buSzPts val="1600"/>
              <a:buNone/>
              <a:defRPr sz="1600">
                <a:solidFill>
                  <a:srgbClr val="888888"/>
                </a:solidFill>
              </a:defRPr>
            </a:lvl5pPr>
            <a:lvl6pPr indent="-228600" lvl="5" marL="2743200" rtl="0" algn="l">
              <a:lnSpc>
                <a:spcPct val="120000"/>
              </a:lnSpc>
              <a:spcBef>
                <a:spcPts val="800"/>
              </a:spcBef>
              <a:spcAft>
                <a:spcPts val="0"/>
              </a:spcAft>
              <a:buClr>
                <a:srgbClr val="888888"/>
              </a:buClr>
              <a:buSzPts val="1600"/>
              <a:buNone/>
              <a:defRPr sz="1600">
                <a:solidFill>
                  <a:srgbClr val="888888"/>
                </a:solidFill>
              </a:defRPr>
            </a:lvl6pPr>
            <a:lvl7pPr indent="-228600" lvl="6" marL="3200400" rtl="0" algn="l">
              <a:lnSpc>
                <a:spcPct val="85000"/>
              </a:lnSpc>
              <a:spcBef>
                <a:spcPts val="600"/>
              </a:spcBef>
              <a:spcAft>
                <a:spcPts val="0"/>
              </a:spcAft>
              <a:buSzPts val="1600"/>
              <a:buNone/>
              <a:defRPr sz="1600">
                <a:solidFill>
                  <a:srgbClr val="888888"/>
                </a:solidFill>
              </a:defRPr>
            </a:lvl7pPr>
            <a:lvl8pPr indent="-228600" lvl="7" marL="3657600" rtl="0" algn="l">
              <a:lnSpc>
                <a:spcPct val="100000"/>
              </a:lnSpc>
              <a:spcBef>
                <a:spcPts val="1200"/>
              </a:spcBef>
              <a:spcAft>
                <a:spcPts val="0"/>
              </a:spcAft>
              <a:buClr>
                <a:srgbClr val="888888"/>
              </a:buClr>
              <a:buSzPts val="1600"/>
              <a:buNone/>
              <a:defRPr sz="1600">
                <a:solidFill>
                  <a:srgbClr val="888888"/>
                </a:solidFill>
              </a:defRPr>
            </a:lvl8pPr>
            <a:lvl9pPr indent="-228600" lvl="8" marL="4114800" rtl="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96" name="Google Shape;396;p43"/>
          <p:cNvSpPr txBox="1"/>
          <p:nvPr>
            <p:ph idx="5" type="body"/>
          </p:nvPr>
        </p:nvSpPr>
        <p:spPr>
          <a:xfrm>
            <a:off x="6264279" y="4962112"/>
            <a:ext cx="2731200" cy="312000"/>
          </a:xfrm>
          <a:prstGeom prst="rect">
            <a:avLst/>
          </a:prstGeom>
          <a:noFill/>
          <a:ln>
            <a:noFill/>
          </a:ln>
        </p:spPr>
        <p:txBody>
          <a:bodyPr anchorCtr="0" anchor="t" bIns="0" lIns="0" spcFirstLastPara="1" rIns="0" wrap="square" tIns="0">
            <a:noAutofit/>
          </a:bodyPr>
          <a:lstStyle>
            <a:lvl1pPr indent="-228600" lvl="0" marL="457200" rtl="0" algn="ctr">
              <a:lnSpc>
                <a:spcPct val="83000"/>
              </a:lnSpc>
              <a:spcBef>
                <a:spcPts val="0"/>
              </a:spcBef>
              <a:spcAft>
                <a:spcPts val="0"/>
              </a:spcAft>
              <a:buClr>
                <a:srgbClr val="737373"/>
              </a:buClr>
              <a:buSzPts val="1800"/>
              <a:buNone/>
              <a:defRPr sz="1800">
                <a:solidFill>
                  <a:srgbClr val="737373"/>
                </a:solidFill>
              </a:defRPr>
            </a:lvl1pPr>
            <a:lvl2pPr indent="-228600" lvl="1" marL="914400" rtl="0" algn="l">
              <a:lnSpc>
                <a:spcPct val="90000"/>
              </a:lnSpc>
              <a:spcBef>
                <a:spcPts val="400"/>
              </a:spcBef>
              <a:spcAft>
                <a:spcPts val="0"/>
              </a:spcAft>
              <a:buSzPts val="2000"/>
              <a:buNone/>
              <a:defRPr sz="2000">
                <a:solidFill>
                  <a:srgbClr val="888888"/>
                </a:solidFill>
              </a:defRPr>
            </a:lvl2pPr>
            <a:lvl3pPr indent="-228600" lvl="2" marL="1371600" rtl="0" algn="l">
              <a:lnSpc>
                <a:spcPct val="85000"/>
              </a:lnSpc>
              <a:spcBef>
                <a:spcPts val="4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0"/>
              </a:spcBef>
              <a:spcAft>
                <a:spcPts val="0"/>
              </a:spcAft>
              <a:buClr>
                <a:srgbClr val="888888"/>
              </a:buClr>
              <a:buSzPts val="1600"/>
              <a:buNone/>
              <a:defRPr sz="1600">
                <a:solidFill>
                  <a:srgbClr val="888888"/>
                </a:solidFill>
              </a:defRPr>
            </a:lvl5pPr>
            <a:lvl6pPr indent="-228600" lvl="5" marL="2743200" rtl="0" algn="l">
              <a:lnSpc>
                <a:spcPct val="120000"/>
              </a:lnSpc>
              <a:spcBef>
                <a:spcPts val="800"/>
              </a:spcBef>
              <a:spcAft>
                <a:spcPts val="0"/>
              </a:spcAft>
              <a:buClr>
                <a:srgbClr val="888888"/>
              </a:buClr>
              <a:buSzPts val="1600"/>
              <a:buNone/>
              <a:defRPr sz="1600">
                <a:solidFill>
                  <a:srgbClr val="888888"/>
                </a:solidFill>
              </a:defRPr>
            </a:lvl6pPr>
            <a:lvl7pPr indent="-228600" lvl="6" marL="3200400" rtl="0" algn="l">
              <a:lnSpc>
                <a:spcPct val="85000"/>
              </a:lnSpc>
              <a:spcBef>
                <a:spcPts val="600"/>
              </a:spcBef>
              <a:spcAft>
                <a:spcPts val="0"/>
              </a:spcAft>
              <a:buSzPts val="1600"/>
              <a:buNone/>
              <a:defRPr sz="1600">
                <a:solidFill>
                  <a:srgbClr val="888888"/>
                </a:solidFill>
              </a:defRPr>
            </a:lvl7pPr>
            <a:lvl8pPr indent="-228600" lvl="7" marL="3657600" rtl="0" algn="l">
              <a:lnSpc>
                <a:spcPct val="100000"/>
              </a:lnSpc>
              <a:spcBef>
                <a:spcPts val="1200"/>
              </a:spcBef>
              <a:spcAft>
                <a:spcPts val="0"/>
              </a:spcAft>
              <a:buClr>
                <a:srgbClr val="888888"/>
              </a:buClr>
              <a:buSzPts val="1600"/>
              <a:buNone/>
              <a:defRPr sz="1600">
                <a:solidFill>
                  <a:srgbClr val="888888"/>
                </a:solidFill>
              </a:defRPr>
            </a:lvl8pPr>
            <a:lvl9pPr indent="-228600" lvl="8" marL="4114800" rtl="0" algn="l">
              <a:lnSpc>
                <a:spcPct val="85000"/>
              </a:lnSpc>
              <a:spcBef>
                <a:spcPts val="600"/>
              </a:spcBef>
              <a:spcAft>
                <a:spcPts val="1200"/>
              </a:spcAft>
              <a:buClr>
                <a:srgbClr val="888888"/>
              </a:buClr>
              <a:buSzPts val="1600"/>
              <a:buNone/>
              <a:defRPr sz="1600">
                <a:solidFill>
                  <a:srgbClr val="888888"/>
                </a:solidFill>
              </a:defRPr>
            </a:lvl9pPr>
          </a:lstStyle>
          <a:p/>
        </p:txBody>
      </p:sp>
      <p:sp>
        <p:nvSpPr>
          <p:cNvPr id="397" name="Google Shape;397;p43"/>
          <p:cNvSpPr txBox="1"/>
          <p:nvPr>
            <p:ph idx="6" type="body"/>
          </p:nvPr>
        </p:nvSpPr>
        <p:spPr>
          <a:xfrm>
            <a:off x="6264279" y="3855000"/>
            <a:ext cx="2731200" cy="935700"/>
          </a:xfrm>
          <a:prstGeom prst="rect">
            <a:avLst/>
          </a:prstGeom>
          <a:noFill/>
          <a:ln>
            <a:noFill/>
          </a:ln>
        </p:spPr>
        <p:txBody>
          <a:bodyPr anchorCtr="0" anchor="ctr" bIns="0" lIns="0" spcFirstLastPara="1" rIns="0" wrap="square" tIns="0">
            <a:noAutofit/>
          </a:bodyPr>
          <a:lstStyle>
            <a:lvl1pPr indent="-228600" lvl="0" marL="457200" rtl="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2000"/>
              <a:buNone/>
              <a:defRPr sz="2000">
                <a:solidFill>
                  <a:srgbClr val="888888"/>
                </a:solidFill>
              </a:defRPr>
            </a:lvl2pPr>
            <a:lvl3pPr indent="-228600" lvl="2" marL="1371600" rtl="0" algn="l">
              <a:lnSpc>
                <a:spcPct val="85000"/>
              </a:lnSpc>
              <a:spcBef>
                <a:spcPts val="4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0"/>
              </a:spcBef>
              <a:spcAft>
                <a:spcPts val="0"/>
              </a:spcAft>
              <a:buClr>
                <a:srgbClr val="888888"/>
              </a:buClr>
              <a:buSzPts val="1600"/>
              <a:buNone/>
              <a:defRPr sz="1600">
                <a:solidFill>
                  <a:srgbClr val="888888"/>
                </a:solidFill>
              </a:defRPr>
            </a:lvl5pPr>
            <a:lvl6pPr indent="-228600" lvl="5" marL="2743200" rtl="0" algn="l">
              <a:lnSpc>
                <a:spcPct val="120000"/>
              </a:lnSpc>
              <a:spcBef>
                <a:spcPts val="800"/>
              </a:spcBef>
              <a:spcAft>
                <a:spcPts val="0"/>
              </a:spcAft>
              <a:buClr>
                <a:srgbClr val="888888"/>
              </a:buClr>
              <a:buSzPts val="1600"/>
              <a:buNone/>
              <a:defRPr sz="1600">
                <a:solidFill>
                  <a:srgbClr val="888888"/>
                </a:solidFill>
              </a:defRPr>
            </a:lvl6pPr>
            <a:lvl7pPr indent="-228600" lvl="6" marL="3200400" rtl="0" algn="l">
              <a:lnSpc>
                <a:spcPct val="85000"/>
              </a:lnSpc>
              <a:spcBef>
                <a:spcPts val="600"/>
              </a:spcBef>
              <a:spcAft>
                <a:spcPts val="0"/>
              </a:spcAft>
              <a:buSzPts val="1600"/>
              <a:buNone/>
              <a:defRPr sz="1600">
                <a:solidFill>
                  <a:srgbClr val="888888"/>
                </a:solidFill>
              </a:defRPr>
            </a:lvl7pPr>
            <a:lvl8pPr indent="-228600" lvl="7" marL="3657600" rtl="0" algn="l">
              <a:lnSpc>
                <a:spcPct val="100000"/>
              </a:lnSpc>
              <a:spcBef>
                <a:spcPts val="1200"/>
              </a:spcBef>
              <a:spcAft>
                <a:spcPts val="0"/>
              </a:spcAft>
              <a:buClr>
                <a:srgbClr val="888888"/>
              </a:buClr>
              <a:buSzPts val="1600"/>
              <a:buNone/>
              <a:defRPr sz="1600">
                <a:solidFill>
                  <a:srgbClr val="888888"/>
                </a:solidFill>
              </a:defRPr>
            </a:lvl8pPr>
            <a:lvl9pPr indent="-228600" lvl="8" marL="4114800" rtl="0" algn="l">
              <a:lnSpc>
                <a:spcPct val="85000"/>
              </a:lnSpc>
              <a:spcBef>
                <a:spcPts val="600"/>
              </a:spcBef>
              <a:spcAft>
                <a:spcPts val="1200"/>
              </a:spcAft>
              <a:buClr>
                <a:srgbClr val="888888"/>
              </a:buClr>
              <a:buSzPts val="1600"/>
              <a:buNone/>
              <a:defRPr sz="1600">
                <a:solidFill>
                  <a:srgbClr val="888888"/>
                </a:solidFill>
              </a:defRPr>
            </a:lvl9pPr>
          </a:lstStyle>
          <a:p/>
        </p:txBody>
      </p:sp>
      <p:grpSp>
        <p:nvGrpSpPr>
          <p:cNvPr id="398" name="Google Shape;398;p43"/>
          <p:cNvGrpSpPr/>
          <p:nvPr/>
        </p:nvGrpSpPr>
        <p:grpSpPr>
          <a:xfrm>
            <a:off x="9374147" y="1236404"/>
            <a:ext cx="2443339" cy="2443339"/>
            <a:chOff x="8843576" y="2525476"/>
            <a:chExt cx="1990500" cy="1990500"/>
          </a:xfrm>
        </p:grpSpPr>
        <p:sp>
          <p:nvSpPr>
            <p:cNvPr id="399" name="Google Shape;399;p43"/>
            <p:cNvSpPr/>
            <p:nvPr/>
          </p:nvSpPr>
          <p:spPr>
            <a:xfrm>
              <a:off x="8894908" y="2576807"/>
              <a:ext cx="1887900" cy="1887900"/>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0" name="Google Shape;400;p43"/>
            <p:cNvSpPr/>
            <p:nvPr/>
          </p:nvSpPr>
          <p:spPr>
            <a:xfrm>
              <a:off x="8843576" y="2525476"/>
              <a:ext cx="1990500" cy="1990500"/>
            </a:xfrm>
            <a:prstGeom prst="pie">
              <a:avLst>
                <a:gd fmla="val 0" name="adj1"/>
                <a:gd fmla="val 16200000" name="adj2"/>
              </a:avLst>
            </a:prstGeom>
            <a:gradFill>
              <a:gsLst>
                <a:gs pos="0">
                  <a:schemeClr val="accent6"/>
                </a:gs>
                <a:gs pos="1000">
                  <a:schemeClr val="accent6"/>
                </a:gs>
                <a:gs pos="76000">
                  <a:srgbClr val="EC008C"/>
                </a:gs>
                <a:gs pos="100000">
                  <a:srgbClr val="EC008C"/>
                </a:gs>
              </a:gsLst>
              <a:lin ang="5400012" scaled="0"/>
            </a:gra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chemeClr val="lt1"/>
                </a:solidFill>
                <a:latin typeface="Arial"/>
                <a:ea typeface="Arial"/>
                <a:cs typeface="Arial"/>
                <a:sym typeface="Arial"/>
              </a:endParaRPr>
            </a:p>
          </p:txBody>
        </p:sp>
        <p:sp>
          <p:nvSpPr>
            <p:cNvPr id="401" name="Google Shape;401;p43"/>
            <p:cNvSpPr/>
            <p:nvPr/>
          </p:nvSpPr>
          <p:spPr>
            <a:xfrm>
              <a:off x="8981305" y="2663672"/>
              <a:ext cx="1715100" cy="1715100"/>
            </a:xfrm>
            <a:prstGeom prst="ellipse">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43"/>
          <p:cNvSpPr txBox="1"/>
          <p:nvPr>
            <p:ph idx="7" type="body"/>
          </p:nvPr>
        </p:nvSpPr>
        <p:spPr>
          <a:xfrm>
            <a:off x="9233427" y="4962112"/>
            <a:ext cx="2731200" cy="312000"/>
          </a:xfrm>
          <a:prstGeom prst="rect">
            <a:avLst/>
          </a:prstGeom>
          <a:noFill/>
          <a:ln>
            <a:noFill/>
          </a:ln>
        </p:spPr>
        <p:txBody>
          <a:bodyPr anchorCtr="0" anchor="t" bIns="0" lIns="0" spcFirstLastPara="1" rIns="0" wrap="square" tIns="0">
            <a:noAutofit/>
          </a:bodyPr>
          <a:lstStyle>
            <a:lvl1pPr indent="-228600" lvl="0" marL="457200" rtl="0" algn="ctr">
              <a:lnSpc>
                <a:spcPct val="83000"/>
              </a:lnSpc>
              <a:spcBef>
                <a:spcPts val="0"/>
              </a:spcBef>
              <a:spcAft>
                <a:spcPts val="0"/>
              </a:spcAft>
              <a:buClr>
                <a:srgbClr val="737373"/>
              </a:buClr>
              <a:buSzPts val="1800"/>
              <a:buNone/>
              <a:defRPr sz="1800">
                <a:solidFill>
                  <a:srgbClr val="737373"/>
                </a:solidFill>
              </a:defRPr>
            </a:lvl1pPr>
            <a:lvl2pPr indent="-228600" lvl="1" marL="914400" rtl="0" algn="l">
              <a:lnSpc>
                <a:spcPct val="90000"/>
              </a:lnSpc>
              <a:spcBef>
                <a:spcPts val="400"/>
              </a:spcBef>
              <a:spcAft>
                <a:spcPts val="0"/>
              </a:spcAft>
              <a:buSzPts val="2000"/>
              <a:buNone/>
              <a:defRPr sz="2000">
                <a:solidFill>
                  <a:srgbClr val="888888"/>
                </a:solidFill>
              </a:defRPr>
            </a:lvl2pPr>
            <a:lvl3pPr indent="-228600" lvl="2" marL="1371600" rtl="0" algn="l">
              <a:lnSpc>
                <a:spcPct val="85000"/>
              </a:lnSpc>
              <a:spcBef>
                <a:spcPts val="4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0"/>
              </a:spcBef>
              <a:spcAft>
                <a:spcPts val="0"/>
              </a:spcAft>
              <a:buClr>
                <a:srgbClr val="888888"/>
              </a:buClr>
              <a:buSzPts val="1600"/>
              <a:buNone/>
              <a:defRPr sz="1600">
                <a:solidFill>
                  <a:srgbClr val="888888"/>
                </a:solidFill>
              </a:defRPr>
            </a:lvl5pPr>
            <a:lvl6pPr indent="-228600" lvl="5" marL="2743200" rtl="0" algn="l">
              <a:lnSpc>
                <a:spcPct val="120000"/>
              </a:lnSpc>
              <a:spcBef>
                <a:spcPts val="800"/>
              </a:spcBef>
              <a:spcAft>
                <a:spcPts val="0"/>
              </a:spcAft>
              <a:buClr>
                <a:srgbClr val="888888"/>
              </a:buClr>
              <a:buSzPts val="1600"/>
              <a:buNone/>
              <a:defRPr sz="1600">
                <a:solidFill>
                  <a:srgbClr val="888888"/>
                </a:solidFill>
              </a:defRPr>
            </a:lvl6pPr>
            <a:lvl7pPr indent="-228600" lvl="6" marL="3200400" rtl="0" algn="l">
              <a:lnSpc>
                <a:spcPct val="85000"/>
              </a:lnSpc>
              <a:spcBef>
                <a:spcPts val="600"/>
              </a:spcBef>
              <a:spcAft>
                <a:spcPts val="0"/>
              </a:spcAft>
              <a:buSzPts val="1600"/>
              <a:buNone/>
              <a:defRPr sz="1600">
                <a:solidFill>
                  <a:srgbClr val="888888"/>
                </a:solidFill>
              </a:defRPr>
            </a:lvl7pPr>
            <a:lvl8pPr indent="-228600" lvl="7" marL="3657600" rtl="0" algn="l">
              <a:lnSpc>
                <a:spcPct val="100000"/>
              </a:lnSpc>
              <a:spcBef>
                <a:spcPts val="1200"/>
              </a:spcBef>
              <a:spcAft>
                <a:spcPts val="0"/>
              </a:spcAft>
              <a:buClr>
                <a:srgbClr val="888888"/>
              </a:buClr>
              <a:buSzPts val="1600"/>
              <a:buNone/>
              <a:defRPr sz="1600">
                <a:solidFill>
                  <a:srgbClr val="888888"/>
                </a:solidFill>
              </a:defRPr>
            </a:lvl8pPr>
            <a:lvl9pPr indent="-228600" lvl="8" marL="4114800" rtl="0" algn="l">
              <a:lnSpc>
                <a:spcPct val="85000"/>
              </a:lnSpc>
              <a:spcBef>
                <a:spcPts val="600"/>
              </a:spcBef>
              <a:spcAft>
                <a:spcPts val="1200"/>
              </a:spcAft>
              <a:buClr>
                <a:srgbClr val="888888"/>
              </a:buClr>
              <a:buSzPts val="1600"/>
              <a:buNone/>
              <a:defRPr sz="1600">
                <a:solidFill>
                  <a:srgbClr val="888888"/>
                </a:solidFill>
              </a:defRPr>
            </a:lvl9pPr>
          </a:lstStyle>
          <a:p/>
        </p:txBody>
      </p:sp>
      <p:sp>
        <p:nvSpPr>
          <p:cNvPr id="403" name="Google Shape;403;p43"/>
          <p:cNvSpPr txBox="1"/>
          <p:nvPr>
            <p:ph idx="8" type="body"/>
          </p:nvPr>
        </p:nvSpPr>
        <p:spPr>
          <a:xfrm>
            <a:off x="9233427" y="3855000"/>
            <a:ext cx="2731200" cy="935700"/>
          </a:xfrm>
          <a:prstGeom prst="rect">
            <a:avLst/>
          </a:prstGeom>
          <a:noFill/>
          <a:ln>
            <a:noFill/>
          </a:ln>
        </p:spPr>
        <p:txBody>
          <a:bodyPr anchorCtr="0" anchor="ctr" bIns="0" lIns="0" spcFirstLastPara="1" rIns="0" wrap="square" tIns="0">
            <a:noAutofit/>
          </a:bodyPr>
          <a:lstStyle>
            <a:lvl1pPr indent="-228600" lvl="0" marL="457200" rtl="0" algn="ctr">
              <a:lnSpc>
                <a:spcPct val="80000"/>
              </a:lnSpc>
              <a:spcBef>
                <a:spcPts val="0"/>
              </a:spcBef>
              <a:spcAft>
                <a:spcPts val="0"/>
              </a:spcAft>
              <a:buClr>
                <a:schemeClr val="dk1"/>
              </a:buClr>
              <a:buSzPts val="2800"/>
              <a:buNone/>
              <a:defRPr b="1" sz="2800">
                <a:solidFill>
                  <a:schemeClr val="dk1"/>
                </a:solidFill>
                <a:latin typeface="Arial"/>
                <a:ea typeface="Arial"/>
                <a:cs typeface="Arial"/>
                <a:sym typeface="Arial"/>
              </a:defRPr>
            </a:lvl1pPr>
            <a:lvl2pPr indent="-228600" lvl="1" marL="914400" rtl="0" algn="l">
              <a:lnSpc>
                <a:spcPct val="90000"/>
              </a:lnSpc>
              <a:spcBef>
                <a:spcPts val="400"/>
              </a:spcBef>
              <a:spcAft>
                <a:spcPts val="0"/>
              </a:spcAft>
              <a:buSzPts val="2000"/>
              <a:buNone/>
              <a:defRPr sz="2000">
                <a:solidFill>
                  <a:srgbClr val="888888"/>
                </a:solidFill>
              </a:defRPr>
            </a:lvl2pPr>
            <a:lvl3pPr indent="-228600" lvl="2" marL="1371600" rtl="0" algn="l">
              <a:lnSpc>
                <a:spcPct val="85000"/>
              </a:lnSpc>
              <a:spcBef>
                <a:spcPts val="400"/>
              </a:spcBef>
              <a:spcAft>
                <a:spcPts val="0"/>
              </a:spcAft>
              <a:buClr>
                <a:srgbClr val="888888"/>
              </a:buClr>
              <a:buSzPts val="1800"/>
              <a:buNone/>
              <a:defRPr sz="1800">
                <a:solidFill>
                  <a:srgbClr val="888888"/>
                </a:solidFill>
              </a:defRPr>
            </a:lvl3pPr>
            <a:lvl4pPr indent="-228600" lvl="3" marL="1828800" rtl="0" algn="l">
              <a:lnSpc>
                <a:spcPct val="90000"/>
              </a:lnSpc>
              <a:spcBef>
                <a:spcPts val="1200"/>
              </a:spcBef>
              <a:spcAft>
                <a:spcPts val="0"/>
              </a:spcAft>
              <a:buClr>
                <a:srgbClr val="888888"/>
              </a:buClr>
              <a:buSzPts val="1600"/>
              <a:buNone/>
              <a:defRPr sz="1600">
                <a:solidFill>
                  <a:srgbClr val="888888"/>
                </a:solidFill>
              </a:defRPr>
            </a:lvl4pPr>
            <a:lvl5pPr indent="-228600" lvl="4" marL="2286000" rtl="0" algn="l">
              <a:lnSpc>
                <a:spcPct val="90000"/>
              </a:lnSpc>
              <a:spcBef>
                <a:spcPts val="0"/>
              </a:spcBef>
              <a:spcAft>
                <a:spcPts val="0"/>
              </a:spcAft>
              <a:buClr>
                <a:srgbClr val="888888"/>
              </a:buClr>
              <a:buSzPts val="1600"/>
              <a:buNone/>
              <a:defRPr sz="1600">
                <a:solidFill>
                  <a:srgbClr val="888888"/>
                </a:solidFill>
              </a:defRPr>
            </a:lvl5pPr>
            <a:lvl6pPr indent="-228600" lvl="5" marL="2743200" rtl="0" algn="l">
              <a:lnSpc>
                <a:spcPct val="120000"/>
              </a:lnSpc>
              <a:spcBef>
                <a:spcPts val="800"/>
              </a:spcBef>
              <a:spcAft>
                <a:spcPts val="0"/>
              </a:spcAft>
              <a:buClr>
                <a:srgbClr val="888888"/>
              </a:buClr>
              <a:buSzPts val="1600"/>
              <a:buNone/>
              <a:defRPr sz="1600">
                <a:solidFill>
                  <a:srgbClr val="888888"/>
                </a:solidFill>
              </a:defRPr>
            </a:lvl6pPr>
            <a:lvl7pPr indent="-228600" lvl="6" marL="3200400" rtl="0" algn="l">
              <a:lnSpc>
                <a:spcPct val="85000"/>
              </a:lnSpc>
              <a:spcBef>
                <a:spcPts val="600"/>
              </a:spcBef>
              <a:spcAft>
                <a:spcPts val="0"/>
              </a:spcAft>
              <a:buSzPts val="1600"/>
              <a:buNone/>
              <a:defRPr sz="1600">
                <a:solidFill>
                  <a:srgbClr val="888888"/>
                </a:solidFill>
              </a:defRPr>
            </a:lvl7pPr>
            <a:lvl8pPr indent="-228600" lvl="7" marL="3657600" rtl="0" algn="l">
              <a:lnSpc>
                <a:spcPct val="100000"/>
              </a:lnSpc>
              <a:spcBef>
                <a:spcPts val="1200"/>
              </a:spcBef>
              <a:spcAft>
                <a:spcPts val="0"/>
              </a:spcAft>
              <a:buClr>
                <a:srgbClr val="888888"/>
              </a:buClr>
              <a:buSzPts val="1600"/>
              <a:buNone/>
              <a:defRPr sz="1600">
                <a:solidFill>
                  <a:srgbClr val="888888"/>
                </a:solidFill>
              </a:defRPr>
            </a:lvl8pPr>
            <a:lvl9pPr indent="-228600" lvl="8" marL="4114800" rtl="0" algn="l">
              <a:lnSpc>
                <a:spcPct val="85000"/>
              </a:lnSpc>
              <a:spcBef>
                <a:spcPts val="600"/>
              </a:spcBef>
              <a:spcAft>
                <a:spcPts val="1200"/>
              </a:spcAft>
              <a:buClr>
                <a:srgbClr val="888888"/>
              </a:buClr>
              <a:buSzPts val="1600"/>
              <a:buNone/>
              <a:defRPr sz="1600">
                <a:solidFill>
                  <a:srgbClr val="888888"/>
                </a:solidFil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rward Looking Statement" showMasterSp="0">
  <p:cSld name="Forward Looking Statement">
    <p:bg>
      <p:bgPr>
        <a:blipFill>
          <a:blip r:embed="rId2">
            <a:alphaModFix/>
          </a:blip>
          <a:stretch>
            <a:fillRect/>
          </a:stretch>
        </a:blipFill>
      </p:bgPr>
    </p:bg>
    <p:spTree>
      <p:nvGrpSpPr>
        <p:cNvPr id="404" name="Shape 404"/>
        <p:cNvGrpSpPr/>
        <p:nvPr/>
      </p:nvGrpSpPr>
      <p:grpSpPr>
        <a:xfrm>
          <a:off x="0" y="0"/>
          <a:ext cx="0" cy="0"/>
          <a:chOff x="0" y="0"/>
          <a:chExt cx="0" cy="0"/>
        </a:xfrm>
      </p:grpSpPr>
      <p:sp>
        <p:nvSpPr>
          <p:cNvPr id="405" name="Google Shape;405;p44"/>
          <p:cNvSpPr/>
          <p:nvPr/>
        </p:nvSpPr>
        <p:spPr>
          <a:xfrm>
            <a:off x="4521200" y="817029"/>
            <a:ext cx="6902100" cy="53595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This presentation may contain forward-looking statements regarding future events, plans or the expected financial performance of our company, including our expectations regarding our products, technology, strategy, customers, markets, acquisitions and investments. These statements reflect management’s current expectations, estimates and assumptions based on the information currently available to us. These forward-looking statements are not guarantees of future performance and involve significant risks, uncertainties and other factors that may cause our actual results, performance or achievements to be materially different from results, performance or achievements expressed or implied by the forward-looking statements contained in this presentation. </a:t>
            </a:r>
            <a:endParaRPr/>
          </a:p>
          <a:p>
            <a:pPr indent="0" lvl="0" marL="0" marR="0" rtl="0" algn="l">
              <a:lnSpc>
                <a:spcPct val="110000"/>
              </a:lnSpc>
              <a:spcBef>
                <a:spcPts val="6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 discussion of factors that may affect future results is contained in our most recent annual report on Form 10-K and subsequent quarterly reports on Form 10-Q, copies of which may be obtained by visiting the Splunk Investor Relations website at www.investors.splunk.com or the SEC’s website at www.sec.gov, including descriptions of the risk factors that may impact us and the forward-looking statements made in this presentation. The forward-looking statements made in this presentation are made as of the time and date of this presentation. If reviewed after the initial presentation, even if made available by us, on our website or otherwise, it may not contain current or accurate information. We disclaim any obligation to update or revise any forward-looking statement based on new information, future events or otherwise, except as required by applicable law.</a:t>
            </a:r>
            <a:endParaRPr/>
          </a:p>
          <a:p>
            <a:pPr indent="0" lvl="0" marL="0" marR="0" rtl="0" algn="l">
              <a:lnSpc>
                <a:spcPct val="110000"/>
              </a:lnSpc>
              <a:spcBef>
                <a:spcPts val="60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In addition, any information about our roadmap outlines our general product direction and is subject to change at any time without notice. It is for informational purposes only and shall not be incorporated into any contract or other commitment. We undertake no obligation either to develop the features or functionalities described or to include any such feature or functionality in a future release.</a:t>
            </a:r>
            <a:endParaRPr/>
          </a:p>
          <a:p>
            <a:pPr indent="0" lvl="0" marL="0" marR="0" rtl="0" algn="l">
              <a:lnSpc>
                <a:spcPct val="11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0000"/>
              </a:lnSpc>
              <a:spcBef>
                <a:spcPts val="600"/>
              </a:spcBef>
              <a:spcAft>
                <a:spcPts val="0"/>
              </a:spcAft>
              <a:buClr>
                <a:schemeClr val="dk1"/>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10000"/>
              </a:lnSpc>
              <a:spcBef>
                <a:spcPts val="600"/>
              </a:spcBef>
              <a:spcAft>
                <a:spcPts val="0"/>
              </a:spcAft>
              <a:buClr>
                <a:srgbClr val="7F7F7F"/>
              </a:buClr>
              <a:buSzPts val="800"/>
              <a:buFont typeface="Arial"/>
              <a:buNone/>
            </a:pPr>
            <a:r>
              <a:rPr b="0" i="0" lang="en-US" sz="800" u="none" cap="none" strike="noStrike">
                <a:solidFill>
                  <a:srgbClr val="7F7F7F"/>
                </a:solidFill>
                <a:latin typeface="Arial"/>
                <a:ea typeface="Arial"/>
                <a:cs typeface="Arial"/>
                <a:sym typeface="Arial"/>
              </a:rPr>
              <a:t>Splunk, Splunk&gt;, Data-to-Everything, D2E and Turn Data Into Doing are trademarks and registered trademarks of Splunk Inc. in the United States and other countries. All other brand names, product names or trademarks belong to their respective owners. © 2021 Splunk Inc. All rights reserved.</a:t>
            </a:r>
            <a:endParaRPr/>
          </a:p>
        </p:txBody>
      </p:sp>
      <p:sp>
        <p:nvSpPr>
          <p:cNvPr id="406" name="Google Shape;406;p44"/>
          <p:cNvSpPr txBox="1"/>
          <p:nvPr/>
        </p:nvSpPr>
        <p:spPr>
          <a:xfrm>
            <a:off x="685799" y="817029"/>
            <a:ext cx="3140700" cy="1551300"/>
          </a:xfrm>
          <a:prstGeom prst="rect">
            <a:avLst/>
          </a:prstGeom>
          <a:noFill/>
          <a:ln>
            <a:noFill/>
          </a:ln>
        </p:spPr>
        <p:txBody>
          <a:bodyPr anchorCtr="0" anchor="t" bIns="0" lIns="0" spcFirstLastPara="1" rIns="0" wrap="square" tIns="0">
            <a:noAutofit/>
          </a:bodyPr>
          <a:lstStyle/>
          <a:p>
            <a:pPr indent="0" lvl="0" marL="0" marR="0" rtl="0" algn="l">
              <a:lnSpc>
                <a:spcPct val="80000"/>
              </a:lnSpc>
              <a:spcBef>
                <a:spcPts val="0"/>
              </a:spcBef>
              <a:spcAft>
                <a:spcPts val="0"/>
              </a:spcAft>
              <a:buNone/>
            </a:pPr>
            <a:r>
              <a:rPr b="1" lang="en-US" sz="4200">
                <a:solidFill>
                  <a:schemeClr val="dk1"/>
                </a:solidFill>
                <a:latin typeface="Arial"/>
                <a:ea typeface="Arial"/>
                <a:cs typeface="Arial"/>
                <a:sym typeface="Arial"/>
              </a:rPr>
              <a:t>Forward-</a:t>
            </a:r>
            <a:endParaRPr/>
          </a:p>
          <a:p>
            <a:pPr indent="0" lvl="0" marL="0" marR="0" rtl="0" algn="l">
              <a:lnSpc>
                <a:spcPct val="80000"/>
              </a:lnSpc>
              <a:spcBef>
                <a:spcPts val="0"/>
              </a:spcBef>
              <a:spcAft>
                <a:spcPts val="0"/>
              </a:spcAft>
              <a:buNone/>
            </a:pPr>
            <a:r>
              <a:rPr b="1" lang="en-US" sz="4200">
                <a:solidFill>
                  <a:schemeClr val="dk1"/>
                </a:solidFill>
                <a:latin typeface="Arial"/>
                <a:ea typeface="Arial"/>
                <a:cs typeface="Arial"/>
                <a:sym typeface="Arial"/>
              </a:rPr>
              <a:t>Looking</a:t>
            </a:r>
            <a:endParaRPr/>
          </a:p>
          <a:p>
            <a:pPr indent="0" lvl="0" marL="0" marR="0" rtl="0" algn="l">
              <a:lnSpc>
                <a:spcPct val="80000"/>
              </a:lnSpc>
              <a:spcBef>
                <a:spcPts val="0"/>
              </a:spcBef>
              <a:spcAft>
                <a:spcPts val="0"/>
              </a:spcAft>
              <a:buNone/>
            </a:pPr>
            <a:r>
              <a:rPr b="1" lang="en-US" sz="4200">
                <a:solidFill>
                  <a:schemeClr val="dk1"/>
                </a:solidFill>
                <a:latin typeface="Arial"/>
                <a:ea typeface="Arial"/>
                <a:cs typeface="Arial"/>
                <a:sym typeface="Arial"/>
              </a:rPr>
              <a:t>Statements</a:t>
            </a:r>
            <a:endParaRPr/>
          </a:p>
        </p:txBody>
      </p:sp>
      <p:pic>
        <p:nvPicPr>
          <p:cNvPr id="407" name="Google Shape;407;p44"/>
          <p:cNvPicPr preferRelativeResize="0"/>
          <p:nvPr/>
        </p:nvPicPr>
        <p:blipFill rotWithShape="1">
          <a:blip r:embed="rId3">
            <a:alphaModFix/>
          </a:blip>
          <a:srcRect b="0" l="0" r="0" t="11063"/>
          <a:stretch/>
        </p:blipFill>
        <p:spPr>
          <a:xfrm>
            <a:off x="9768425" y="6335075"/>
            <a:ext cx="1737774" cy="411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bg>
      <p:bgPr>
        <a:blipFill>
          <a:blip r:embed="rId2">
            <a:alphaModFix/>
          </a:blip>
          <a:stretch>
            <a:fillRect/>
          </a:stretch>
        </a:blipFill>
      </p:bgPr>
    </p:bg>
    <p:spTree>
      <p:nvGrpSpPr>
        <p:cNvPr id="408" name="Shape 408"/>
        <p:cNvGrpSpPr/>
        <p:nvPr/>
      </p:nvGrpSpPr>
      <p:grpSpPr>
        <a:xfrm>
          <a:off x="0" y="0"/>
          <a:ext cx="0" cy="0"/>
          <a:chOff x="0" y="0"/>
          <a:chExt cx="0" cy="0"/>
        </a:xfrm>
      </p:grpSpPr>
      <p:sp>
        <p:nvSpPr>
          <p:cNvPr id="409" name="Google Shape;409;p45"/>
          <p:cNvSpPr/>
          <p:nvPr/>
        </p:nvSpPr>
        <p:spPr>
          <a:xfrm>
            <a:off x="10853492" y="44676"/>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410" name="Google Shape;410;p45"/>
          <p:cNvSpPr txBox="1"/>
          <p:nvPr/>
        </p:nvSpPr>
        <p:spPr>
          <a:xfrm>
            <a:off x="355475" y="600900"/>
            <a:ext cx="6970800" cy="2370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8900"/>
              <a:t>Thank You</a:t>
            </a:r>
            <a:endParaRPr b="1" sz="8900"/>
          </a:p>
        </p:txBody>
      </p:sp>
      <p:sp>
        <p:nvSpPr>
          <p:cNvPr id="411" name="Google Shape;411;p45"/>
          <p:cNvSpPr txBox="1"/>
          <p:nvPr/>
        </p:nvSpPr>
        <p:spPr>
          <a:xfrm>
            <a:off x="6877525" y="2336205"/>
            <a:ext cx="5314500" cy="615600"/>
          </a:xfrm>
          <a:prstGeom prst="rect">
            <a:avLst/>
          </a:prstGeom>
          <a:solidFill>
            <a:schemeClr val="dk1"/>
          </a:solidFill>
          <a:ln>
            <a:noFill/>
          </a:ln>
        </p:spPr>
        <p:txBody>
          <a:bodyPr anchorCtr="0" anchor="ctr" bIns="91425" lIns="182875" spcFirstLastPara="1" rIns="182875" wrap="square" tIns="91425">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Arial"/>
                <a:ea typeface="Arial"/>
                <a:cs typeface="Arial"/>
                <a:sym typeface="Arial"/>
              </a:rPr>
              <a:t>SESSION SURVEY</a:t>
            </a:r>
            <a:endParaRPr b="0" i="0" sz="1400" u="none" cap="none" strike="noStrike">
              <a:solidFill>
                <a:srgbClr val="000000"/>
              </a:solidFill>
              <a:latin typeface="Arial"/>
              <a:ea typeface="Arial"/>
              <a:cs typeface="Arial"/>
              <a:sym typeface="Arial"/>
            </a:endParaRPr>
          </a:p>
        </p:txBody>
      </p:sp>
      <p:sp>
        <p:nvSpPr>
          <p:cNvPr id="412" name="Google Shape;412;p45"/>
          <p:cNvSpPr txBox="1"/>
          <p:nvPr/>
        </p:nvSpPr>
        <p:spPr>
          <a:xfrm>
            <a:off x="6962174" y="1936839"/>
            <a:ext cx="38745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Please provide feedback via the</a:t>
            </a:r>
            <a:endParaRPr b="0" i="0" sz="1400" u="none" cap="none" strike="noStrike">
              <a:solidFill>
                <a:srgbClr val="000000"/>
              </a:solidFill>
              <a:latin typeface="Arial"/>
              <a:ea typeface="Arial"/>
              <a:cs typeface="Arial"/>
              <a:sym typeface="Arial"/>
            </a:endParaRPr>
          </a:p>
        </p:txBody>
      </p:sp>
      <p:grpSp>
        <p:nvGrpSpPr>
          <p:cNvPr id="413" name="Google Shape;413;p45"/>
          <p:cNvGrpSpPr/>
          <p:nvPr/>
        </p:nvGrpSpPr>
        <p:grpSpPr>
          <a:xfrm>
            <a:off x="10997398" y="739895"/>
            <a:ext cx="912428" cy="1859288"/>
            <a:chOff x="10997398" y="4152308"/>
            <a:chExt cx="912428" cy="1859288"/>
          </a:xfrm>
        </p:grpSpPr>
        <p:sp>
          <p:nvSpPr>
            <p:cNvPr id="414" name="Google Shape;414;p45"/>
            <p:cNvSpPr/>
            <p:nvPr/>
          </p:nvSpPr>
          <p:spPr>
            <a:xfrm rot="10800000">
              <a:off x="11017392" y="4354123"/>
              <a:ext cx="843900" cy="1536900"/>
            </a:xfrm>
            <a:prstGeom prst="rect">
              <a:avLst/>
            </a:prstGeom>
            <a:gradFill>
              <a:gsLst>
                <a:gs pos="0">
                  <a:schemeClr val="accent1"/>
                </a:gs>
                <a:gs pos="38000">
                  <a:schemeClr val="accent1"/>
                </a:gs>
                <a:gs pos="69000">
                  <a:schemeClr val="accent2"/>
                </a:gs>
                <a:gs pos="95000">
                  <a:schemeClr val="accent6"/>
                </a:gs>
                <a:gs pos="100000">
                  <a:schemeClr val="accent6"/>
                </a:gs>
              </a:gsLst>
              <a:lin ang="2639846"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A screen shot of a computer&#10;&#10;Description automatically generated" id="415" name="Google Shape;415;p45"/>
            <p:cNvPicPr preferRelativeResize="0"/>
            <p:nvPr/>
          </p:nvPicPr>
          <p:blipFill rotWithShape="1">
            <a:blip r:embed="rId3">
              <a:alphaModFix/>
            </a:blip>
            <a:srcRect b="0" l="0" r="0" t="0"/>
            <a:stretch/>
          </p:blipFill>
          <p:spPr>
            <a:xfrm>
              <a:off x="10997398" y="4152308"/>
              <a:ext cx="912428" cy="1859288"/>
            </a:xfrm>
            <a:prstGeom prst="rect">
              <a:avLst/>
            </a:prstGeom>
            <a:noFill/>
            <a:ln>
              <a:noFill/>
            </a:ln>
          </p:spPr>
        </p:pic>
        <p:grpSp>
          <p:nvGrpSpPr>
            <p:cNvPr id="416" name="Google Shape;416;p45"/>
            <p:cNvGrpSpPr/>
            <p:nvPr/>
          </p:nvGrpSpPr>
          <p:grpSpPr>
            <a:xfrm>
              <a:off x="11240344" y="4814120"/>
              <a:ext cx="412372" cy="409234"/>
              <a:chOff x="7674269" y="10416465"/>
              <a:chExt cx="571469" cy="567120"/>
            </a:xfrm>
          </p:grpSpPr>
          <p:sp>
            <p:nvSpPr>
              <p:cNvPr id="417" name="Google Shape;417;p45"/>
              <p:cNvSpPr/>
              <p:nvPr/>
            </p:nvSpPr>
            <p:spPr>
              <a:xfrm>
                <a:off x="7674269" y="10653952"/>
                <a:ext cx="137977" cy="329190"/>
              </a:xfrm>
              <a:custGeom>
                <a:rect b="b" l="l" r="r" t="t"/>
                <a:pathLst>
                  <a:path extrusionOk="0" h="329190" w="137977">
                    <a:moveTo>
                      <a:pt x="124452" y="329246"/>
                    </a:moveTo>
                    <a:lnTo>
                      <a:pt x="35038" y="329246"/>
                    </a:lnTo>
                    <a:cubicBezTo>
                      <a:pt x="16134" y="329246"/>
                      <a:pt x="815" y="314144"/>
                      <a:pt x="815" y="295566"/>
                    </a:cubicBezTo>
                    <a:lnTo>
                      <a:pt x="815" y="34494"/>
                    </a:lnTo>
                    <a:cubicBezTo>
                      <a:pt x="815" y="15917"/>
                      <a:pt x="16134" y="815"/>
                      <a:pt x="35038" y="815"/>
                    </a:cubicBezTo>
                    <a:lnTo>
                      <a:pt x="124452" y="815"/>
                    </a:lnTo>
                    <a:cubicBezTo>
                      <a:pt x="131948" y="815"/>
                      <a:pt x="138032" y="6900"/>
                      <a:pt x="138032" y="14395"/>
                    </a:cubicBezTo>
                    <a:cubicBezTo>
                      <a:pt x="138032" y="21892"/>
                      <a:pt x="131948" y="27976"/>
                      <a:pt x="124452" y="27976"/>
                    </a:cubicBezTo>
                    <a:lnTo>
                      <a:pt x="35038" y="27976"/>
                    </a:lnTo>
                    <a:cubicBezTo>
                      <a:pt x="31127" y="27976"/>
                      <a:pt x="27976" y="30909"/>
                      <a:pt x="27976" y="34494"/>
                    </a:cubicBezTo>
                    <a:lnTo>
                      <a:pt x="27976" y="295566"/>
                    </a:lnTo>
                    <a:cubicBezTo>
                      <a:pt x="27976" y="299151"/>
                      <a:pt x="31127" y="302085"/>
                      <a:pt x="35038" y="302085"/>
                    </a:cubicBezTo>
                    <a:lnTo>
                      <a:pt x="124452" y="302085"/>
                    </a:lnTo>
                    <a:cubicBezTo>
                      <a:pt x="131948" y="302085"/>
                      <a:pt x="138032" y="308168"/>
                      <a:pt x="138032" y="315665"/>
                    </a:cubicBezTo>
                    <a:cubicBezTo>
                      <a:pt x="138032" y="323161"/>
                      <a:pt x="131948" y="329246"/>
                      <a:pt x="124452" y="329246"/>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sp>
            <p:nvSpPr>
              <p:cNvPr id="418" name="Google Shape;418;p45"/>
              <p:cNvSpPr/>
              <p:nvPr/>
            </p:nvSpPr>
            <p:spPr>
              <a:xfrm>
                <a:off x="7784002" y="10416465"/>
                <a:ext cx="461735" cy="567120"/>
              </a:xfrm>
              <a:custGeom>
                <a:rect b="b" l="l" r="r" t="t"/>
                <a:pathLst>
                  <a:path extrusionOk="0" h="567120" w="461735">
                    <a:moveTo>
                      <a:pt x="320666" y="566741"/>
                    </a:moveTo>
                    <a:lnTo>
                      <a:pt x="18419" y="566741"/>
                    </a:lnTo>
                    <a:cubicBezTo>
                      <a:pt x="11031" y="566741"/>
                      <a:pt x="4947" y="560765"/>
                      <a:pt x="4838" y="553376"/>
                    </a:cubicBezTo>
                    <a:lnTo>
                      <a:pt x="818" y="251456"/>
                    </a:lnTo>
                    <a:cubicBezTo>
                      <a:pt x="710" y="246567"/>
                      <a:pt x="3317" y="242004"/>
                      <a:pt x="7663" y="239505"/>
                    </a:cubicBezTo>
                    <a:cubicBezTo>
                      <a:pt x="8423" y="239070"/>
                      <a:pt x="81106" y="196482"/>
                      <a:pt x="81866" y="143030"/>
                    </a:cubicBezTo>
                    <a:lnTo>
                      <a:pt x="81323" y="63067"/>
                    </a:lnTo>
                    <a:cubicBezTo>
                      <a:pt x="81323" y="45684"/>
                      <a:pt x="86430" y="30692"/>
                      <a:pt x="95990" y="19827"/>
                    </a:cubicBezTo>
                    <a:cubicBezTo>
                      <a:pt x="103595" y="11136"/>
                      <a:pt x="118045" y="815"/>
                      <a:pt x="143359" y="815"/>
                    </a:cubicBezTo>
                    <a:cubicBezTo>
                      <a:pt x="187142" y="815"/>
                      <a:pt x="225602" y="46010"/>
                      <a:pt x="225602" y="97616"/>
                    </a:cubicBezTo>
                    <a:lnTo>
                      <a:pt x="225602" y="183880"/>
                    </a:lnTo>
                    <a:lnTo>
                      <a:pt x="374336" y="182358"/>
                    </a:lnTo>
                    <a:cubicBezTo>
                      <a:pt x="401170" y="182142"/>
                      <a:pt x="426158" y="193983"/>
                      <a:pt x="442781" y="214951"/>
                    </a:cubicBezTo>
                    <a:cubicBezTo>
                      <a:pt x="459512" y="235920"/>
                      <a:pt x="465379" y="262972"/>
                      <a:pt x="459078" y="289046"/>
                    </a:cubicBezTo>
                    <a:lnTo>
                      <a:pt x="408558" y="497752"/>
                    </a:lnTo>
                    <a:cubicBezTo>
                      <a:pt x="398672" y="538276"/>
                      <a:pt x="362494" y="566741"/>
                      <a:pt x="320666" y="566741"/>
                    </a:cubicBezTo>
                    <a:close/>
                    <a:moveTo>
                      <a:pt x="31782" y="539580"/>
                    </a:moveTo>
                    <a:lnTo>
                      <a:pt x="320666" y="539580"/>
                    </a:lnTo>
                    <a:cubicBezTo>
                      <a:pt x="349999" y="539580"/>
                      <a:pt x="375205" y="519697"/>
                      <a:pt x="382158" y="491233"/>
                    </a:cubicBezTo>
                    <a:lnTo>
                      <a:pt x="432677" y="282528"/>
                    </a:lnTo>
                    <a:cubicBezTo>
                      <a:pt x="437023" y="264602"/>
                      <a:pt x="432894" y="246132"/>
                      <a:pt x="421487" y="231791"/>
                    </a:cubicBezTo>
                    <a:cubicBezTo>
                      <a:pt x="410188" y="217559"/>
                      <a:pt x="393348" y="209411"/>
                      <a:pt x="375205" y="209411"/>
                    </a:cubicBezTo>
                    <a:cubicBezTo>
                      <a:pt x="374988" y="209411"/>
                      <a:pt x="374770" y="209411"/>
                      <a:pt x="374553" y="209411"/>
                    </a:cubicBezTo>
                    <a:lnTo>
                      <a:pt x="212130" y="211040"/>
                    </a:lnTo>
                    <a:cubicBezTo>
                      <a:pt x="208436" y="211040"/>
                      <a:pt x="205068" y="209628"/>
                      <a:pt x="202461" y="207130"/>
                    </a:cubicBezTo>
                    <a:cubicBezTo>
                      <a:pt x="199854" y="204630"/>
                      <a:pt x="198441" y="201154"/>
                      <a:pt x="198441" y="197460"/>
                    </a:cubicBezTo>
                    <a:lnTo>
                      <a:pt x="198441" y="97508"/>
                    </a:lnTo>
                    <a:cubicBezTo>
                      <a:pt x="198441" y="57635"/>
                      <a:pt x="169325" y="27868"/>
                      <a:pt x="143359" y="27868"/>
                    </a:cubicBezTo>
                    <a:cubicBezTo>
                      <a:pt x="120218" y="27868"/>
                      <a:pt x="108484" y="39709"/>
                      <a:pt x="108484" y="62959"/>
                    </a:cubicBezTo>
                    <a:lnTo>
                      <a:pt x="109027" y="142921"/>
                    </a:lnTo>
                    <a:cubicBezTo>
                      <a:pt x="109027" y="143030"/>
                      <a:pt x="109027" y="143138"/>
                      <a:pt x="109027" y="143138"/>
                    </a:cubicBezTo>
                    <a:cubicBezTo>
                      <a:pt x="108267" y="201480"/>
                      <a:pt x="48839" y="245155"/>
                      <a:pt x="28088" y="258735"/>
                    </a:cubicBezTo>
                    <a:lnTo>
                      <a:pt x="31782" y="53958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chemeClr val="lt1"/>
                  </a:solidFill>
                  <a:latin typeface="Arial"/>
                  <a:ea typeface="Arial"/>
                  <a:cs typeface="Arial"/>
                  <a:sym typeface="Arial"/>
                </a:endParaRPr>
              </a:p>
            </p:txBody>
          </p:sp>
        </p:grpSp>
      </p:grpSp>
      <p:pic>
        <p:nvPicPr>
          <p:cNvPr id="419" name="Google Shape;419;p45"/>
          <p:cNvPicPr preferRelativeResize="0"/>
          <p:nvPr/>
        </p:nvPicPr>
        <p:blipFill rotWithShape="1">
          <a:blip r:embed="rId4">
            <a:alphaModFix/>
          </a:blip>
          <a:srcRect b="0" l="0" r="0" t="11063"/>
          <a:stretch/>
        </p:blipFill>
        <p:spPr>
          <a:xfrm>
            <a:off x="9768425" y="6335075"/>
            <a:ext cx="1737774" cy="4113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xed-Width Type">
  <p:cSld name="Fixed-Width Type">
    <p:bg>
      <p:bgPr>
        <a:solidFill>
          <a:schemeClr val="lt1"/>
        </a:solidFill>
      </p:bgPr>
    </p:bg>
    <p:spTree>
      <p:nvGrpSpPr>
        <p:cNvPr id="420" name="Shape 420"/>
        <p:cNvGrpSpPr/>
        <p:nvPr/>
      </p:nvGrpSpPr>
      <p:grpSpPr>
        <a:xfrm>
          <a:off x="0" y="0"/>
          <a:ext cx="0" cy="0"/>
          <a:chOff x="0" y="0"/>
          <a:chExt cx="0" cy="0"/>
        </a:xfrm>
      </p:grpSpPr>
      <p:sp>
        <p:nvSpPr>
          <p:cNvPr id="421" name="Google Shape;421;p46"/>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2" name="Google Shape;422;p46"/>
          <p:cNvSpPr txBox="1"/>
          <p:nvPr>
            <p:ph idx="1"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sz="2200">
                <a:solidFill>
                  <a:schemeClr val="dk2"/>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
        <p:nvSpPr>
          <p:cNvPr id="423" name="Google Shape;423;p46"/>
          <p:cNvSpPr txBox="1"/>
          <p:nvPr>
            <p:ph idx="2" type="body"/>
          </p:nvPr>
        </p:nvSpPr>
        <p:spPr>
          <a:xfrm>
            <a:off x="685801" y="2368296"/>
            <a:ext cx="10817400" cy="4085700"/>
          </a:xfrm>
          <a:prstGeom prst="rect">
            <a:avLst/>
          </a:prstGeom>
          <a:noFill/>
          <a:ln>
            <a:noFill/>
          </a:ln>
        </p:spPr>
        <p:txBody>
          <a:bodyPr anchorCtr="0" anchor="t" bIns="0" lIns="0" spcFirstLastPara="1" rIns="0" wrap="square" tIns="0">
            <a:noAutofit/>
          </a:bodyPr>
          <a:lstStyle>
            <a:lvl1pPr indent="-355600" lvl="0" marL="457200" algn="l">
              <a:lnSpc>
                <a:spcPct val="95000"/>
              </a:lnSpc>
              <a:spcBef>
                <a:spcPts val="1200"/>
              </a:spcBef>
              <a:spcAft>
                <a:spcPts val="0"/>
              </a:spcAft>
              <a:buClr>
                <a:schemeClr val="dk1"/>
              </a:buClr>
              <a:buSzPts val="2000"/>
              <a:buChar char="​"/>
              <a:defRPr sz="2000">
                <a:latin typeface="Consolas"/>
                <a:ea typeface="Consolas"/>
                <a:cs typeface="Consolas"/>
                <a:sym typeface="Consolas"/>
              </a:defRPr>
            </a:lvl1pPr>
            <a:lvl2pPr indent="-336550" lvl="1" marL="914400" algn="l">
              <a:lnSpc>
                <a:spcPct val="90000"/>
              </a:lnSpc>
              <a:spcBef>
                <a:spcPts val="400"/>
              </a:spcBef>
              <a:spcAft>
                <a:spcPts val="0"/>
              </a:spcAft>
              <a:buSzPts val="1700"/>
              <a:buChar char="•"/>
              <a:defRPr sz="1700">
                <a:latin typeface="Consolas"/>
                <a:ea typeface="Consolas"/>
                <a:cs typeface="Consolas"/>
                <a:sym typeface="Consolas"/>
              </a:defRPr>
            </a:lvl2pPr>
            <a:lvl3pPr indent="-311150" lvl="2" marL="1371600" algn="l">
              <a:lnSpc>
                <a:spcPct val="85000"/>
              </a:lnSpc>
              <a:spcBef>
                <a:spcPts val="400"/>
              </a:spcBef>
              <a:spcAft>
                <a:spcPts val="0"/>
              </a:spcAft>
              <a:buClr>
                <a:schemeClr val="dk1"/>
              </a:buClr>
              <a:buSzPts val="1300"/>
              <a:buChar char="–"/>
              <a:defRPr sz="1300">
                <a:latin typeface="Consolas"/>
                <a:ea typeface="Consolas"/>
                <a:cs typeface="Consolas"/>
                <a:sym typeface="Consolas"/>
              </a:defRPr>
            </a:lvl3pPr>
            <a:lvl4pPr indent="-355600" lvl="3" marL="1828800" algn="l">
              <a:lnSpc>
                <a:spcPct val="90000"/>
              </a:lnSpc>
              <a:spcBef>
                <a:spcPts val="1200"/>
              </a:spcBef>
              <a:spcAft>
                <a:spcPts val="0"/>
              </a:spcAft>
              <a:buClr>
                <a:schemeClr val="dk1"/>
              </a:buClr>
              <a:buSzPts val="2000"/>
              <a:buChar char="​"/>
              <a:defRPr>
                <a:latin typeface="Consolas"/>
                <a:ea typeface="Consolas"/>
                <a:cs typeface="Consolas"/>
                <a:sym typeface="Consolas"/>
              </a:defRPr>
            </a:lvl4pPr>
            <a:lvl5pPr indent="-228600" lvl="4" marL="2286000" algn="l">
              <a:lnSpc>
                <a:spcPct val="90000"/>
              </a:lnSpc>
              <a:spcBef>
                <a:spcPts val="0"/>
              </a:spcBef>
              <a:spcAft>
                <a:spcPts val="0"/>
              </a:spcAft>
              <a:buClr>
                <a:schemeClr val="accent1"/>
              </a:buClr>
              <a:buSzPts val="1400"/>
              <a:buNone/>
              <a:defRPr>
                <a:latin typeface="Consolas"/>
                <a:ea typeface="Consolas"/>
                <a:cs typeface="Consolas"/>
                <a:sym typeface="Consolas"/>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Key Takeaways">
    <p:spTree>
      <p:nvGrpSpPr>
        <p:cNvPr id="424" name="Shape 424"/>
        <p:cNvGrpSpPr/>
        <p:nvPr/>
      </p:nvGrpSpPr>
      <p:grpSpPr>
        <a:xfrm>
          <a:off x="0" y="0"/>
          <a:ext cx="0" cy="0"/>
          <a:chOff x="0" y="0"/>
          <a:chExt cx="0" cy="0"/>
        </a:xfrm>
      </p:grpSpPr>
      <p:sp>
        <p:nvSpPr>
          <p:cNvPr id="425" name="Google Shape;425;p47"/>
          <p:cNvSpPr txBox="1"/>
          <p:nvPr>
            <p:ph idx="1" type="body"/>
          </p:nvPr>
        </p:nvSpPr>
        <p:spPr>
          <a:xfrm>
            <a:off x="5206831" y="812802"/>
            <a:ext cx="6299400" cy="5364300"/>
          </a:xfrm>
          <a:prstGeom prst="rect">
            <a:avLst/>
          </a:prstGeom>
          <a:noFill/>
          <a:ln>
            <a:noFill/>
          </a:ln>
        </p:spPr>
        <p:txBody>
          <a:bodyPr anchorCtr="0" anchor="ctr" bIns="0" lIns="0" spcFirstLastPara="1" rIns="0" wrap="square" tIns="0">
            <a:noAutofit/>
          </a:bodyPr>
          <a:lstStyle>
            <a:lvl1pPr indent="-441960" lvl="0" marL="457200" algn="l">
              <a:lnSpc>
                <a:spcPct val="95000"/>
              </a:lnSpc>
              <a:spcBef>
                <a:spcPts val="3000"/>
              </a:spcBef>
              <a:spcAft>
                <a:spcPts val="0"/>
              </a:spcAft>
              <a:buClr>
                <a:schemeClr val="accent1"/>
              </a:buClr>
              <a:buSzPts val="3360"/>
              <a:buFont typeface="Arial"/>
              <a:buAutoNum type="arabicPeriod"/>
              <a:defRPr sz="2800"/>
            </a:lvl1pPr>
            <a:lvl2pPr indent="-381000" lvl="1" marL="914400" algn="l">
              <a:lnSpc>
                <a:spcPct val="90000"/>
              </a:lnSpc>
              <a:spcBef>
                <a:spcPts val="400"/>
              </a:spcBef>
              <a:spcAft>
                <a:spcPts val="0"/>
              </a:spcAft>
              <a:buSzPts val="2400"/>
              <a:buChar char="•"/>
              <a:defRPr sz="2400"/>
            </a:lvl2pPr>
            <a:lvl3pPr indent="-317500" lvl="2" marL="1371600" algn="l">
              <a:lnSpc>
                <a:spcPct val="85000"/>
              </a:lnSpc>
              <a:spcBef>
                <a:spcPts val="400"/>
              </a:spcBef>
              <a:spcAft>
                <a:spcPts val="0"/>
              </a:spcAft>
              <a:buClr>
                <a:schemeClr val="dk1"/>
              </a:buClr>
              <a:buSzPts val="1400"/>
              <a:buChar char="–"/>
              <a:defRPr/>
            </a:lvl3pPr>
            <a:lvl4pPr indent="-355600" lvl="3" marL="1828800" algn="l">
              <a:lnSpc>
                <a:spcPct val="90000"/>
              </a:lnSpc>
              <a:spcBef>
                <a:spcPts val="1200"/>
              </a:spcBef>
              <a:spcAft>
                <a:spcPts val="0"/>
              </a:spcAft>
              <a:buClr>
                <a:schemeClr val="dk1"/>
              </a:buClr>
              <a:buSzPts val="2000"/>
              <a:buChar char="​"/>
              <a:defRPr/>
            </a:lvl4pPr>
            <a:lvl5pPr indent="-228600" lvl="4" marL="2286000" algn="l">
              <a:lnSpc>
                <a:spcPct val="90000"/>
              </a:lnSpc>
              <a:spcBef>
                <a:spcPts val="0"/>
              </a:spcBef>
              <a:spcAft>
                <a:spcPts val="0"/>
              </a:spcAft>
              <a:buClr>
                <a:schemeClr val="accent1"/>
              </a:buClr>
              <a:buSzPts val="1800"/>
              <a:buNone/>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426" name="Google Shape;426;p47"/>
          <p:cNvSpPr/>
          <p:nvPr/>
        </p:nvSpPr>
        <p:spPr>
          <a:xfrm>
            <a:off x="0" y="231493"/>
            <a:ext cx="4521000" cy="6626400"/>
          </a:xfrm>
          <a:prstGeom prst="rect">
            <a:avLst/>
          </a:prstGeom>
          <a:gradFill>
            <a:gsLst>
              <a:gs pos="0">
                <a:srgbClr val="E6E6E6">
                  <a:alpha val="69803"/>
                </a:srgbClr>
              </a:gs>
              <a:gs pos="22000">
                <a:schemeClr val="lt1"/>
              </a:gs>
              <a:gs pos="100000">
                <a:schemeClr val="lt1"/>
              </a:gs>
            </a:gsLst>
            <a:lin ang="5400000" scaled="0"/>
          </a:gra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427" name="Google Shape;427;p47"/>
          <p:cNvSpPr txBox="1"/>
          <p:nvPr>
            <p:ph idx="2" type="body"/>
          </p:nvPr>
        </p:nvSpPr>
        <p:spPr>
          <a:xfrm>
            <a:off x="685799" y="812801"/>
            <a:ext cx="3156000" cy="5364300"/>
          </a:xfrm>
          <a:prstGeom prst="rect">
            <a:avLst/>
          </a:prstGeom>
          <a:noFill/>
          <a:ln>
            <a:noFill/>
          </a:ln>
        </p:spPr>
        <p:txBody>
          <a:bodyPr anchorCtr="0" anchor="t" bIns="0" lIns="0" spcFirstLastPara="1" rIns="0" wrap="square" tIns="0">
            <a:noAutofit/>
          </a:bodyPr>
          <a:lstStyle>
            <a:lvl1pPr indent="-495300" lvl="0" marL="457200" algn="l">
              <a:lnSpc>
                <a:spcPct val="80000"/>
              </a:lnSpc>
              <a:spcBef>
                <a:spcPts val="1200"/>
              </a:spcBef>
              <a:spcAft>
                <a:spcPts val="0"/>
              </a:spcAft>
              <a:buClr>
                <a:schemeClr val="dk1"/>
              </a:buClr>
              <a:buSzPts val="4200"/>
              <a:buFont typeface="Arial"/>
              <a:buChar char="​"/>
              <a:defRPr b="1" sz="4200">
                <a:solidFill>
                  <a:schemeClr val="dk1"/>
                </a:solidFill>
                <a:latin typeface="Arial"/>
                <a:ea typeface="Arial"/>
                <a:cs typeface="Arial"/>
                <a:sym typeface="Arial"/>
              </a:defRPr>
            </a:lvl1pPr>
            <a:lvl2pPr indent="-368300" lvl="1" marL="914400" algn="l">
              <a:lnSpc>
                <a:spcPct val="83000"/>
              </a:lnSpc>
              <a:spcBef>
                <a:spcPts val="300"/>
              </a:spcBef>
              <a:spcAft>
                <a:spcPts val="0"/>
              </a:spcAft>
              <a:buSzPts val="2200"/>
              <a:buFont typeface="Arial"/>
              <a:buChar char="​"/>
              <a:defRPr sz="2200">
                <a:solidFill>
                  <a:schemeClr val="dk1"/>
                </a:solidFill>
                <a:latin typeface="Arial"/>
                <a:ea typeface="Arial"/>
                <a:cs typeface="Arial"/>
                <a:sym typeface="Arial"/>
              </a:defRPr>
            </a:lvl2pPr>
            <a:lvl3pPr indent="-342900" lvl="2" marL="1371600" algn="l">
              <a:lnSpc>
                <a:spcPct val="120000"/>
              </a:lnSpc>
              <a:spcBef>
                <a:spcPts val="12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dk1"/>
              </a:buClr>
              <a:buSzPts val="2000"/>
              <a:buFont typeface="Arial"/>
              <a:buChar char="​"/>
              <a:defRPr b="1" sz="2000">
                <a:solidFill>
                  <a:schemeClr val="dk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dk1"/>
                </a:solidFill>
                <a:latin typeface="Arial"/>
                <a:ea typeface="Arial"/>
                <a:cs typeface="Arial"/>
                <a:sym typeface="Arial"/>
              </a:defRPr>
            </a:lvl7pPr>
            <a:lvl8pPr indent="-317500" lvl="7" marL="3657600" algn="l">
              <a:lnSpc>
                <a:spcPct val="120000"/>
              </a:lnSpc>
              <a:spcBef>
                <a:spcPts val="400"/>
              </a:spcBef>
              <a:spcAft>
                <a:spcPts val="0"/>
              </a:spcAft>
              <a:buClr>
                <a:schemeClr val="dk1"/>
              </a:buClr>
              <a:buSzPts val="1400"/>
              <a:buFont typeface="Arial"/>
              <a:buChar char="​"/>
              <a:defRPr sz="1400">
                <a:solidFill>
                  <a:schemeClr val="dk1"/>
                </a:solidFill>
                <a:latin typeface="Arial"/>
                <a:ea typeface="Arial"/>
                <a:cs typeface="Arial"/>
                <a:sym typeface="Arial"/>
              </a:defRPr>
            </a:lvl8pPr>
            <a:lvl9pPr indent="-304800" lvl="8" marL="4114800" algn="l">
              <a:lnSpc>
                <a:spcPct val="80000"/>
              </a:lnSpc>
              <a:spcBef>
                <a:spcPts val="600"/>
              </a:spcBef>
              <a:spcAft>
                <a:spcPts val="0"/>
              </a:spcAft>
              <a:buClr>
                <a:schemeClr val="dk1"/>
              </a:buClr>
              <a:buSzPts val="1200"/>
              <a:buFont typeface="Arial"/>
              <a:buChar char="•"/>
              <a:defRPr b="0" sz="1200">
                <a:solidFill>
                  <a:schemeClr val="dk1"/>
                </a:solidFill>
                <a:latin typeface="Arial"/>
                <a:ea typeface="Arial"/>
                <a:cs typeface="Arial"/>
                <a:sym typeface="Arial"/>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hoto 2" showMasterSp="0">
  <p:cSld name="Full Photo 2">
    <p:bg>
      <p:bgPr>
        <a:blipFill>
          <a:blip r:embed="rId2">
            <a:alphaModFix/>
          </a:blip>
          <a:stretch>
            <a:fillRect/>
          </a:stretch>
        </a:blipFill>
      </p:bgPr>
    </p:bg>
    <p:spTree>
      <p:nvGrpSpPr>
        <p:cNvPr id="428" name="Shape 428"/>
        <p:cNvGrpSpPr/>
        <p:nvPr/>
      </p:nvGrpSpPr>
      <p:grpSpPr>
        <a:xfrm>
          <a:off x="0" y="0"/>
          <a:ext cx="0" cy="0"/>
          <a:chOff x="0" y="0"/>
          <a:chExt cx="0" cy="0"/>
        </a:xfrm>
      </p:grpSpPr>
      <p:sp>
        <p:nvSpPr>
          <p:cNvPr id="429" name="Google Shape;429;p48"/>
          <p:cNvSpPr/>
          <p:nvPr/>
        </p:nvSpPr>
        <p:spPr>
          <a:xfrm>
            <a:off x="10848521" y="75561"/>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a:solidFill>
                  <a:schemeClr val="dk2"/>
                </a:solidFill>
                <a:latin typeface="Arial"/>
                <a:ea typeface="Arial"/>
                <a:cs typeface="Arial"/>
                <a:sym typeface="Arial"/>
              </a:rPr>
              <a:t>© 2021 SPLUNK INC.</a:t>
            </a:r>
            <a:endParaRPr sz="700">
              <a:solidFill>
                <a:schemeClr val="dk2"/>
              </a:solidFill>
              <a:latin typeface="Arial"/>
              <a:ea typeface="Arial"/>
              <a:cs typeface="Arial"/>
              <a:sym typeface="Arial"/>
            </a:endParaRPr>
          </a:p>
        </p:txBody>
      </p:sp>
      <p:sp>
        <p:nvSpPr>
          <p:cNvPr id="430" name="Google Shape;430;p48"/>
          <p:cNvSpPr/>
          <p:nvPr/>
        </p:nvSpPr>
        <p:spPr>
          <a:xfrm>
            <a:off x="2339787" y="1050324"/>
            <a:ext cx="3645900" cy="4871700"/>
          </a:xfrm>
          <a:prstGeom prst="rect">
            <a:avLst/>
          </a:prstGeom>
          <a:gradFill>
            <a:gsLst>
              <a:gs pos="0">
                <a:srgbClr val="EC008C"/>
              </a:gs>
              <a:gs pos="1000">
                <a:srgbClr val="EC008C"/>
              </a:gs>
              <a:gs pos="45000">
                <a:schemeClr val="accent2"/>
              </a:gs>
              <a:gs pos="100000">
                <a:srgbClr val="F99D1C"/>
              </a:gs>
            </a:gsLst>
            <a:lin ang="16200000"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431" name="Google Shape;431;p48"/>
          <p:cNvSpPr/>
          <p:nvPr/>
        </p:nvSpPr>
        <p:spPr>
          <a:xfrm>
            <a:off x="0" y="800100"/>
            <a:ext cx="5753100" cy="53721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800">
              <a:solidFill>
                <a:schemeClr val="lt1"/>
              </a:solidFill>
              <a:latin typeface="Arial"/>
              <a:ea typeface="Arial"/>
              <a:cs typeface="Arial"/>
              <a:sym typeface="Arial"/>
            </a:endParaRPr>
          </a:p>
        </p:txBody>
      </p:sp>
      <p:sp>
        <p:nvSpPr>
          <p:cNvPr id="432" name="Google Shape;432;p48"/>
          <p:cNvSpPr txBox="1"/>
          <p:nvPr>
            <p:ph idx="1" type="body"/>
          </p:nvPr>
        </p:nvSpPr>
        <p:spPr>
          <a:xfrm>
            <a:off x="664533" y="1460833"/>
            <a:ext cx="4503000" cy="3983100"/>
          </a:xfrm>
          <a:prstGeom prst="rect">
            <a:avLst/>
          </a:prstGeom>
          <a:noFill/>
          <a:ln>
            <a:noFill/>
          </a:ln>
        </p:spPr>
        <p:txBody>
          <a:bodyPr anchorCtr="0" anchor="ctr" bIns="0" lIns="0" spcFirstLastPara="1" rIns="0" wrap="square" tIns="0">
            <a:noAutofit/>
          </a:bodyPr>
          <a:lstStyle>
            <a:lvl1pPr indent="-495300" lvl="0" marL="457200" algn="l">
              <a:lnSpc>
                <a:spcPct val="90000"/>
              </a:lnSpc>
              <a:spcBef>
                <a:spcPts val="1200"/>
              </a:spcBef>
              <a:spcAft>
                <a:spcPts val="0"/>
              </a:spcAft>
              <a:buClr>
                <a:schemeClr val="dk1"/>
              </a:buClr>
              <a:buSzPts val="4200"/>
              <a:buFont typeface="Arial"/>
              <a:buChar char="​"/>
              <a:defRPr b="1" sz="4200">
                <a:solidFill>
                  <a:schemeClr val="dk1"/>
                </a:solidFill>
                <a:latin typeface="Arial"/>
                <a:ea typeface="Arial"/>
                <a:cs typeface="Arial"/>
                <a:sym typeface="Arial"/>
              </a:defRPr>
            </a:lvl1pPr>
            <a:lvl2pPr indent="-368300" lvl="1" marL="914400" algn="l">
              <a:lnSpc>
                <a:spcPct val="83000"/>
              </a:lnSpc>
              <a:spcBef>
                <a:spcPts val="300"/>
              </a:spcBef>
              <a:spcAft>
                <a:spcPts val="0"/>
              </a:spcAft>
              <a:buSzPts val="2200"/>
              <a:buFont typeface="Arial"/>
              <a:buChar char="​"/>
              <a:defRPr sz="2200">
                <a:solidFill>
                  <a:schemeClr val="dk2"/>
                </a:solidFill>
                <a:latin typeface="Arial"/>
                <a:ea typeface="Arial"/>
                <a:cs typeface="Arial"/>
                <a:sym typeface="Arial"/>
              </a:defRPr>
            </a:lvl2pPr>
            <a:lvl3pPr indent="-342900" lvl="2" marL="1371600" algn="l">
              <a:lnSpc>
                <a:spcPct val="120000"/>
              </a:lnSpc>
              <a:spcBef>
                <a:spcPts val="3000"/>
              </a:spcBef>
              <a:spcAft>
                <a:spcPts val="0"/>
              </a:spcAft>
              <a:buClr>
                <a:schemeClr val="dk1"/>
              </a:buClr>
              <a:buSzPts val="1800"/>
              <a:buFont typeface="Arial"/>
              <a:buChar char="​"/>
              <a:defRPr sz="1800">
                <a:solidFill>
                  <a:schemeClr val="dk1"/>
                </a:solidFill>
                <a:latin typeface="Arial"/>
                <a:ea typeface="Arial"/>
                <a:cs typeface="Arial"/>
                <a:sym typeface="Arial"/>
              </a:defRPr>
            </a:lvl3pPr>
            <a:lvl4pPr indent="-317500" lvl="3" marL="1828800" algn="l">
              <a:lnSpc>
                <a:spcPct val="90000"/>
              </a:lnSpc>
              <a:spcBef>
                <a:spcPts val="400"/>
              </a:spcBef>
              <a:spcAft>
                <a:spcPts val="0"/>
              </a:spcAft>
              <a:buClr>
                <a:schemeClr val="accent1"/>
              </a:buClr>
              <a:buSzPts val="1400"/>
              <a:buFont typeface="Arial"/>
              <a:buChar char="•"/>
              <a:defRPr b="0" sz="1400">
                <a:solidFill>
                  <a:schemeClr val="dk1"/>
                </a:solidFill>
                <a:latin typeface="Arial"/>
                <a:ea typeface="Arial"/>
                <a:cs typeface="Arial"/>
                <a:sym typeface="Arial"/>
              </a:defRPr>
            </a:lvl4pPr>
            <a:lvl5pPr indent="-304800" lvl="4" marL="2286000" algn="l">
              <a:lnSpc>
                <a:spcPct val="85000"/>
              </a:lnSpc>
              <a:spcBef>
                <a:spcPts val="400"/>
              </a:spcBef>
              <a:spcAft>
                <a:spcPts val="0"/>
              </a:spcAft>
              <a:buClr>
                <a:schemeClr val="dk1"/>
              </a:buClr>
              <a:buSzPts val="1200"/>
              <a:buFont typeface="Arial"/>
              <a:buChar char="–"/>
              <a:defRPr sz="1200">
                <a:solidFill>
                  <a:schemeClr val="dk1"/>
                </a:solidFill>
                <a:latin typeface="Arial"/>
                <a:ea typeface="Arial"/>
                <a:cs typeface="Arial"/>
                <a:sym typeface="Arial"/>
              </a:defRPr>
            </a:lvl5pPr>
            <a:lvl6pPr indent="-355600" lvl="5" marL="2743200" algn="l">
              <a:lnSpc>
                <a:spcPct val="90000"/>
              </a:lnSpc>
              <a:spcBef>
                <a:spcPts val="1200"/>
              </a:spcBef>
              <a:spcAft>
                <a:spcPts val="0"/>
              </a:spcAft>
              <a:buClr>
                <a:schemeClr val="lt1"/>
              </a:buClr>
              <a:buSzPts val="2000"/>
              <a:buFont typeface="Arial"/>
              <a:buChar char="​"/>
              <a:defRPr b="1" sz="2000">
                <a:solidFill>
                  <a:schemeClr val="lt1"/>
                </a:solidFill>
                <a:latin typeface="Arial"/>
                <a:ea typeface="Arial"/>
                <a:cs typeface="Arial"/>
                <a:sym typeface="Arial"/>
              </a:defRPr>
            </a:lvl6pPr>
            <a:lvl7pPr indent="-317500" lvl="6" marL="3200400" algn="l">
              <a:lnSpc>
                <a:spcPct val="90000"/>
              </a:lnSpc>
              <a:spcBef>
                <a:spcPts val="0"/>
              </a:spcBef>
              <a:spcAft>
                <a:spcPts val="0"/>
              </a:spcAft>
              <a:buSzPts val="1400"/>
              <a:buFont typeface="Arial"/>
              <a:buChar char="​"/>
              <a:defRPr sz="1400">
                <a:solidFill>
                  <a:schemeClr val="lt1"/>
                </a:solidFill>
                <a:latin typeface="Arial"/>
                <a:ea typeface="Arial"/>
                <a:cs typeface="Arial"/>
                <a:sym typeface="Arial"/>
              </a:defRPr>
            </a:lvl7pPr>
            <a:lvl8pPr indent="-317500" lvl="7" marL="3657600" algn="l">
              <a:lnSpc>
                <a:spcPct val="120000"/>
              </a:lnSpc>
              <a:spcBef>
                <a:spcPts val="400"/>
              </a:spcBef>
              <a:spcAft>
                <a:spcPts val="0"/>
              </a:spcAft>
              <a:buClr>
                <a:schemeClr val="lt1"/>
              </a:buClr>
              <a:buSzPts val="1400"/>
              <a:buFont typeface="Arial"/>
              <a:buChar char="​"/>
              <a:defRPr sz="1400">
                <a:solidFill>
                  <a:schemeClr val="lt1"/>
                </a:solidFill>
                <a:latin typeface="Arial"/>
                <a:ea typeface="Arial"/>
                <a:cs typeface="Arial"/>
                <a:sym typeface="Arial"/>
              </a:defRPr>
            </a:lvl8pPr>
            <a:lvl9pPr indent="-304800" lvl="8" marL="4114800" algn="l">
              <a:lnSpc>
                <a:spcPct val="80000"/>
              </a:lnSpc>
              <a:spcBef>
                <a:spcPts val="600"/>
              </a:spcBef>
              <a:spcAft>
                <a:spcPts val="0"/>
              </a:spcAft>
              <a:buClr>
                <a:schemeClr val="lt1"/>
              </a:buClr>
              <a:buSzPts val="1200"/>
              <a:buFont typeface="Arial"/>
              <a:buChar char="•"/>
              <a:defRPr b="0" sz="1200">
                <a:solidFill>
                  <a:schemeClr val="lt1"/>
                </a:solidFill>
                <a:latin typeface="Arial"/>
                <a:ea typeface="Arial"/>
                <a:cs typeface="Arial"/>
                <a:sym typeface="Arial"/>
              </a:defRPr>
            </a:lvl9pPr>
          </a:lstStyle>
          <a:p/>
        </p:txBody>
      </p:sp>
      <p:pic>
        <p:nvPicPr>
          <p:cNvPr id="433" name="Google Shape;433;p48"/>
          <p:cNvPicPr preferRelativeResize="0"/>
          <p:nvPr/>
        </p:nvPicPr>
        <p:blipFill rotWithShape="1">
          <a:blip r:embed="rId3">
            <a:alphaModFix/>
          </a:blip>
          <a:srcRect b="-9" l="0" r="0" t="9862"/>
          <a:stretch/>
        </p:blipFill>
        <p:spPr>
          <a:xfrm>
            <a:off x="3890825" y="5635899"/>
            <a:ext cx="1737774" cy="41687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 Speaker Transition">
  <p:cSld name="CUSTOM">
    <p:spTree>
      <p:nvGrpSpPr>
        <p:cNvPr id="434" name="Shape 434"/>
        <p:cNvGrpSpPr/>
        <p:nvPr/>
      </p:nvGrpSpPr>
      <p:grpSpPr>
        <a:xfrm>
          <a:off x="0" y="0"/>
          <a:ext cx="0" cy="0"/>
          <a:chOff x="0" y="0"/>
          <a:chExt cx="0" cy="0"/>
        </a:xfrm>
      </p:grpSpPr>
      <p:pic>
        <p:nvPicPr>
          <p:cNvPr id="435" name="Google Shape;435;p49"/>
          <p:cNvPicPr preferRelativeResize="0"/>
          <p:nvPr/>
        </p:nvPicPr>
        <p:blipFill>
          <a:blip r:embed="rId2">
            <a:alphaModFix/>
          </a:blip>
          <a:stretch>
            <a:fillRect/>
          </a:stretch>
        </p:blipFill>
        <p:spPr>
          <a:xfrm>
            <a:off x="1539875" y="1743625"/>
            <a:ext cx="3303649" cy="3279350"/>
          </a:xfrm>
          <a:prstGeom prst="rect">
            <a:avLst/>
          </a:prstGeom>
          <a:noFill/>
          <a:ln>
            <a:noFill/>
          </a:ln>
        </p:spPr>
      </p:pic>
      <p:sp>
        <p:nvSpPr>
          <p:cNvPr id="436" name="Google Shape;436;p49"/>
          <p:cNvSpPr txBox="1"/>
          <p:nvPr>
            <p:ph idx="1" type="body"/>
          </p:nvPr>
        </p:nvSpPr>
        <p:spPr>
          <a:xfrm>
            <a:off x="7523040" y="3839030"/>
            <a:ext cx="3718500" cy="1621500"/>
          </a:xfrm>
          <a:prstGeom prst="rect">
            <a:avLst/>
          </a:prstGeom>
        </p:spPr>
        <p:txBody>
          <a:bodyPr anchorCtr="0" anchor="t" bIns="0" lIns="0" spcFirstLastPara="1" rIns="0" wrap="square" tIns="0">
            <a:noAutofit/>
          </a:bodyPr>
          <a:lstStyle>
            <a:lvl1pPr indent="-317500" lvl="0" marL="457200">
              <a:spcBef>
                <a:spcPts val="1200"/>
              </a:spcBef>
              <a:spcAft>
                <a:spcPts val="0"/>
              </a:spcAft>
              <a:buSzPts val="1400"/>
              <a:buChar char="​"/>
              <a:defRPr sz="1400"/>
            </a:lvl1pPr>
            <a:lvl2pPr indent="-311150" lvl="1" marL="914400">
              <a:spcBef>
                <a:spcPts val="400"/>
              </a:spcBef>
              <a:spcAft>
                <a:spcPts val="0"/>
              </a:spcAft>
              <a:buSzPts val="1300"/>
              <a:buChar char="•"/>
              <a:defRPr sz="1300"/>
            </a:lvl2pPr>
            <a:lvl3pPr indent="-285750" lvl="2" marL="1371600">
              <a:spcBef>
                <a:spcPts val="400"/>
              </a:spcBef>
              <a:spcAft>
                <a:spcPts val="0"/>
              </a:spcAft>
              <a:buSzPts val="900"/>
              <a:buChar char="–"/>
              <a:defRPr sz="900"/>
            </a:lvl3pPr>
            <a:lvl4pPr indent="-323850" lvl="3" marL="1828800">
              <a:spcBef>
                <a:spcPts val="1200"/>
              </a:spcBef>
              <a:spcAft>
                <a:spcPts val="0"/>
              </a:spcAft>
              <a:buSzPts val="1500"/>
              <a:buChar char="​"/>
              <a:defRPr sz="1500"/>
            </a:lvl4pPr>
            <a:lvl5pPr indent="-228600" lvl="4" marL="2286000">
              <a:spcBef>
                <a:spcPts val="0"/>
              </a:spcBef>
              <a:spcAft>
                <a:spcPts val="0"/>
              </a:spcAft>
              <a:buSzPts val="900"/>
              <a:buNone/>
              <a:defRPr sz="900"/>
            </a:lvl5pPr>
            <a:lvl6pPr indent="-285750" lvl="5" marL="2743200">
              <a:spcBef>
                <a:spcPts val="800"/>
              </a:spcBef>
              <a:spcAft>
                <a:spcPts val="0"/>
              </a:spcAft>
              <a:buSzPts val="900"/>
              <a:buChar char="​"/>
              <a:defRPr sz="900"/>
            </a:lvl6pPr>
            <a:lvl7pPr indent="-273050" lvl="6" marL="3200400">
              <a:spcBef>
                <a:spcPts val="600"/>
              </a:spcBef>
              <a:spcAft>
                <a:spcPts val="0"/>
              </a:spcAft>
              <a:buSzPts val="700"/>
              <a:buChar char="•"/>
              <a:defRPr sz="700"/>
            </a:lvl7pPr>
            <a:lvl8pPr indent="-336550" lvl="7" marL="3657600">
              <a:spcBef>
                <a:spcPts val="1200"/>
              </a:spcBef>
              <a:spcAft>
                <a:spcPts val="0"/>
              </a:spcAft>
              <a:buSzPts val="1700"/>
              <a:buChar char="“"/>
              <a:defRPr sz="1700"/>
            </a:lvl8pPr>
            <a:lvl9pPr indent="-285750" lvl="8" marL="4114800">
              <a:spcBef>
                <a:spcPts val="600"/>
              </a:spcBef>
              <a:spcAft>
                <a:spcPts val="1200"/>
              </a:spcAft>
              <a:buSzPts val="900"/>
              <a:buChar char="​"/>
              <a:defRPr sz="900"/>
            </a:lvl9pPr>
          </a:lstStyle>
          <a:p/>
        </p:txBody>
      </p:sp>
      <p:sp>
        <p:nvSpPr>
          <p:cNvPr id="437" name="Google Shape;437;p49"/>
          <p:cNvSpPr txBox="1"/>
          <p:nvPr/>
        </p:nvSpPr>
        <p:spPr>
          <a:xfrm>
            <a:off x="6276175" y="2086175"/>
            <a:ext cx="4834800" cy="171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Presenters:</a:t>
            </a:r>
            <a:endParaRPr b="1">
              <a:solidFill>
                <a:schemeClr val="dk1"/>
              </a:solidFill>
            </a:endParaRPr>
          </a:p>
          <a:p>
            <a:pPr indent="0" lvl="0" marL="0" rtl="0" algn="l">
              <a:lnSpc>
                <a:spcPct val="115000"/>
              </a:lnSpc>
              <a:spcBef>
                <a:spcPts val="600"/>
              </a:spcBef>
              <a:spcAft>
                <a:spcPts val="600"/>
              </a:spcAft>
              <a:buNone/>
            </a:pPr>
            <a:r>
              <a:rPr lang="en-US">
                <a:solidFill>
                  <a:schemeClr val="dk1"/>
                </a:solidFill>
              </a:rPr>
              <a:t>Use this slide to signal our video editors/production team that you will to transition from one speaker to the other, so they can cut the video between speakers. This slide will be cut from the final edit. Use the fields below to signal the from/to direction.</a:t>
            </a:r>
            <a:endParaRPr b="1">
              <a:solidFill>
                <a:schemeClr val="dk1"/>
              </a:solidFill>
            </a:endParaRPr>
          </a:p>
        </p:txBody>
      </p:sp>
      <p:sp>
        <p:nvSpPr>
          <p:cNvPr id="438" name="Google Shape;438;p49"/>
          <p:cNvSpPr txBox="1"/>
          <p:nvPr/>
        </p:nvSpPr>
        <p:spPr>
          <a:xfrm>
            <a:off x="6276175" y="3890200"/>
            <a:ext cx="1251300" cy="725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US">
                <a:solidFill>
                  <a:schemeClr val="dk1"/>
                </a:solidFill>
              </a:rPr>
              <a:t>From</a:t>
            </a:r>
            <a:r>
              <a:rPr b="1" lang="en-US">
                <a:solidFill>
                  <a:schemeClr val="dk1"/>
                </a:solidFill>
              </a:rPr>
              <a:t>:</a:t>
            </a:r>
            <a:endParaRPr b="1">
              <a:solidFill>
                <a:schemeClr val="dk1"/>
              </a:solidFill>
            </a:endParaRPr>
          </a:p>
          <a:p>
            <a:pPr indent="0" lvl="0" marL="0" rtl="0" algn="r">
              <a:lnSpc>
                <a:spcPct val="115000"/>
              </a:lnSpc>
              <a:spcBef>
                <a:spcPts val="600"/>
              </a:spcBef>
              <a:spcAft>
                <a:spcPts val="600"/>
              </a:spcAft>
              <a:buNone/>
            </a:pPr>
            <a:r>
              <a:rPr b="1" lang="en-US">
                <a:solidFill>
                  <a:schemeClr val="dk1"/>
                </a:solidFill>
              </a:rPr>
              <a:t>To:</a:t>
            </a:r>
            <a:endParaRPr b="1">
              <a:solidFill>
                <a:schemeClr val="dk1"/>
              </a:solidFill>
            </a:endParaRPr>
          </a:p>
        </p:txBody>
      </p:sp>
      <p:sp>
        <p:nvSpPr>
          <p:cNvPr id="439" name="Google Shape;439;p49"/>
          <p:cNvSpPr txBox="1"/>
          <p:nvPr/>
        </p:nvSpPr>
        <p:spPr>
          <a:xfrm>
            <a:off x="6276175" y="1506850"/>
            <a:ext cx="5415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SPEAKER TRANSITION </a:t>
            </a:r>
            <a:r>
              <a:rPr b="1" lang="en-US" sz="2100"/>
              <a:t>PLACEHOLDER</a:t>
            </a:r>
            <a:endParaRPr b="1" sz="210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aceholder – Video / Demo">
  <p:cSld name="CUSTOM_1">
    <p:spTree>
      <p:nvGrpSpPr>
        <p:cNvPr id="440" name="Shape 440"/>
        <p:cNvGrpSpPr/>
        <p:nvPr/>
      </p:nvGrpSpPr>
      <p:grpSpPr>
        <a:xfrm>
          <a:off x="0" y="0"/>
          <a:ext cx="0" cy="0"/>
          <a:chOff x="0" y="0"/>
          <a:chExt cx="0" cy="0"/>
        </a:xfrm>
      </p:grpSpPr>
      <p:sp>
        <p:nvSpPr>
          <p:cNvPr id="441" name="Google Shape;441;p50"/>
          <p:cNvSpPr txBox="1"/>
          <p:nvPr>
            <p:ph idx="1" type="body"/>
          </p:nvPr>
        </p:nvSpPr>
        <p:spPr>
          <a:xfrm>
            <a:off x="7827840" y="3686630"/>
            <a:ext cx="3718500" cy="1621500"/>
          </a:xfrm>
          <a:prstGeom prst="rect">
            <a:avLst/>
          </a:prstGeom>
        </p:spPr>
        <p:txBody>
          <a:bodyPr anchorCtr="0" anchor="t" bIns="0" lIns="0" spcFirstLastPara="1" rIns="0" wrap="square" tIns="0">
            <a:noAutofit/>
          </a:bodyPr>
          <a:lstStyle>
            <a:lvl1pPr indent="-317500" lvl="0" marL="457200" rtl="0">
              <a:spcBef>
                <a:spcPts val="1200"/>
              </a:spcBef>
              <a:spcAft>
                <a:spcPts val="0"/>
              </a:spcAft>
              <a:buSzPts val="1400"/>
              <a:buChar char="​"/>
              <a:defRPr sz="1400"/>
            </a:lvl1pPr>
            <a:lvl2pPr indent="-311150" lvl="1" marL="914400" rtl="0">
              <a:spcBef>
                <a:spcPts val="400"/>
              </a:spcBef>
              <a:spcAft>
                <a:spcPts val="0"/>
              </a:spcAft>
              <a:buSzPts val="1300"/>
              <a:buChar char="•"/>
              <a:defRPr sz="1300"/>
            </a:lvl2pPr>
            <a:lvl3pPr indent="-285750" lvl="2" marL="1371600" rtl="0">
              <a:spcBef>
                <a:spcPts val="400"/>
              </a:spcBef>
              <a:spcAft>
                <a:spcPts val="0"/>
              </a:spcAft>
              <a:buSzPts val="900"/>
              <a:buChar char="–"/>
              <a:defRPr sz="900"/>
            </a:lvl3pPr>
            <a:lvl4pPr indent="-323850" lvl="3" marL="1828800" rtl="0">
              <a:spcBef>
                <a:spcPts val="1200"/>
              </a:spcBef>
              <a:spcAft>
                <a:spcPts val="0"/>
              </a:spcAft>
              <a:buSzPts val="1500"/>
              <a:buChar char="​"/>
              <a:defRPr sz="1500"/>
            </a:lvl4pPr>
            <a:lvl5pPr indent="-228600" lvl="4" marL="2286000" rtl="0">
              <a:spcBef>
                <a:spcPts val="0"/>
              </a:spcBef>
              <a:spcAft>
                <a:spcPts val="0"/>
              </a:spcAft>
              <a:buSzPts val="900"/>
              <a:buNone/>
              <a:defRPr sz="900"/>
            </a:lvl5pPr>
            <a:lvl6pPr indent="-285750" lvl="5" marL="2743200" rtl="0">
              <a:spcBef>
                <a:spcPts val="800"/>
              </a:spcBef>
              <a:spcAft>
                <a:spcPts val="0"/>
              </a:spcAft>
              <a:buSzPts val="900"/>
              <a:buChar char="​"/>
              <a:defRPr sz="900"/>
            </a:lvl6pPr>
            <a:lvl7pPr indent="-273050" lvl="6" marL="3200400" rtl="0">
              <a:spcBef>
                <a:spcPts val="600"/>
              </a:spcBef>
              <a:spcAft>
                <a:spcPts val="0"/>
              </a:spcAft>
              <a:buSzPts val="700"/>
              <a:buChar char="•"/>
              <a:defRPr sz="700"/>
            </a:lvl7pPr>
            <a:lvl8pPr indent="-336550" lvl="7" marL="3657600" rtl="0">
              <a:spcBef>
                <a:spcPts val="1200"/>
              </a:spcBef>
              <a:spcAft>
                <a:spcPts val="0"/>
              </a:spcAft>
              <a:buSzPts val="1700"/>
              <a:buChar char="“"/>
              <a:defRPr sz="1700"/>
            </a:lvl8pPr>
            <a:lvl9pPr indent="-285750" lvl="8" marL="4114800" rtl="0">
              <a:spcBef>
                <a:spcPts val="600"/>
              </a:spcBef>
              <a:spcAft>
                <a:spcPts val="1200"/>
              </a:spcAft>
              <a:buSzPts val="900"/>
              <a:buChar char="​"/>
              <a:defRPr sz="900"/>
            </a:lvl9pPr>
          </a:lstStyle>
          <a:p/>
        </p:txBody>
      </p:sp>
      <p:sp>
        <p:nvSpPr>
          <p:cNvPr id="442" name="Google Shape;442;p50"/>
          <p:cNvSpPr txBox="1"/>
          <p:nvPr/>
        </p:nvSpPr>
        <p:spPr>
          <a:xfrm>
            <a:off x="6276175" y="2086175"/>
            <a:ext cx="4834800" cy="155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400"/>
              <a:buFont typeface="Arial"/>
              <a:buNone/>
            </a:pPr>
            <a:r>
              <a:rPr b="1" lang="en-US">
                <a:solidFill>
                  <a:schemeClr val="dk1"/>
                </a:solidFill>
              </a:rPr>
              <a:t>Presenters:</a:t>
            </a:r>
            <a:endParaRPr>
              <a:solidFill>
                <a:schemeClr val="dk1"/>
              </a:solidFill>
            </a:endParaRPr>
          </a:p>
          <a:p>
            <a:pPr indent="0" lvl="0" marL="0" rtl="0" algn="l">
              <a:spcBef>
                <a:spcPts val="600"/>
              </a:spcBef>
              <a:spcAft>
                <a:spcPts val="0"/>
              </a:spcAft>
              <a:buNone/>
            </a:pPr>
            <a:r>
              <a:rPr lang="en-US">
                <a:solidFill>
                  <a:schemeClr val="dk1"/>
                </a:solidFill>
              </a:rPr>
              <a:t>DO NOT embed videos in your slides. Use this slide as a placeholder to cue the production team to stitch your separate MP4 file into your recorded presentation. This slide will not be shown in your final session. Please place the filename of your video below.</a:t>
            </a:r>
            <a:endParaRPr b="1">
              <a:solidFill>
                <a:schemeClr val="dk1"/>
              </a:solidFill>
            </a:endParaRPr>
          </a:p>
        </p:txBody>
      </p:sp>
      <p:sp>
        <p:nvSpPr>
          <p:cNvPr id="443" name="Google Shape;443;p50"/>
          <p:cNvSpPr txBox="1"/>
          <p:nvPr/>
        </p:nvSpPr>
        <p:spPr>
          <a:xfrm>
            <a:off x="6276175" y="3737800"/>
            <a:ext cx="15972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600"/>
              </a:spcAft>
              <a:buNone/>
            </a:pPr>
            <a:r>
              <a:rPr b="1" lang="en-US">
                <a:solidFill>
                  <a:schemeClr val="dk1"/>
                </a:solidFill>
              </a:rPr>
              <a:t>Video Filename:</a:t>
            </a:r>
            <a:endParaRPr b="1">
              <a:solidFill>
                <a:schemeClr val="dk1"/>
              </a:solidFill>
            </a:endParaRPr>
          </a:p>
        </p:txBody>
      </p:sp>
      <p:grpSp>
        <p:nvGrpSpPr>
          <p:cNvPr id="444" name="Google Shape;444;p50"/>
          <p:cNvGrpSpPr/>
          <p:nvPr/>
        </p:nvGrpSpPr>
        <p:grpSpPr>
          <a:xfrm>
            <a:off x="1543730" y="1828800"/>
            <a:ext cx="2739900" cy="2739900"/>
            <a:chOff x="1543730" y="1828800"/>
            <a:chExt cx="2739900" cy="2739900"/>
          </a:xfrm>
        </p:grpSpPr>
        <p:sp>
          <p:nvSpPr>
            <p:cNvPr id="445" name="Google Shape;445;p50"/>
            <p:cNvSpPr/>
            <p:nvPr/>
          </p:nvSpPr>
          <p:spPr>
            <a:xfrm rot="5400000">
              <a:off x="2283025" y="2518500"/>
              <a:ext cx="1607700" cy="1289100"/>
            </a:xfrm>
            <a:prstGeom prst="triangle">
              <a:avLst>
                <a:gd fmla="val 50000" name="adj"/>
              </a:avLst>
            </a:prstGeom>
            <a:noFill/>
            <a:ln cap="flat"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p:nvPr/>
          </p:nvSpPr>
          <p:spPr>
            <a:xfrm>
              <a:off x="1543730" y="1828800"/>
              <a:ext cx="2739900" cy="2739900"/>
            </a:xfrm>
            <a:prstGeom prst="ellipse">
              <a:avLst/>
            </a:prstGeom>
            <a:noFill/>
            <a:ln cap="flat" cmpd="sng" w="1524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50"/>
          <p:cNvSpPr txBox="1"/>
          <p:nvPr/>
        </p:nvSpPr>
        <p:spPr>
          <a:xfrm>
            <a:off x="6276175" y="1506850"/>
            <a:ext cx="54153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100"/>
              <a:t>VIDEO / DEMO PLACEHOLDER</a:t>
            </a:r>
            <a:endParaRPr b="1" sz="2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110" name="Shape 110"/>
        <p:cNvGrpSpPr/>
        <p:nvPr/>
      </p:nvGrpSpPr>
      <p:grpSpPr>
        <a:xfrm>
          <a:off x="0" y="0"/>
          <a:ext cx="0" cy="0"/>
          <a:chOff x="0" y="0"/>
          <a:chExt cx="0" cy="0"/>
        </a:xfrm>
      </p:grpSpPr>
      <p:sp>
        <p:nvSpPr>
          <p:cNvPr id="111" name="Google Shape;111;p6"/>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6"/>
          <p:cNvSpPr txBox="1"/>
          <p:nvPr>
            <p:ph idx="1" type="body"/>
          </p:nvPr>
        </p:nvSpPr>
        <p:spPr>
          <a:xfrm>
            <a:off x="685800" y="2368296"/>
            <a:ext cx="50610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13" name="Google Shape;113;p6"/>
          <p:cNvSpPr txBox="1"/>
          <p:nvPr>
            <p:ph idx="2" type="body"/>
          </p:nvPr>
        </p:nvSpPr>
        <p:spPr>
          <a:xfrm>
            <a:off x="6445250" y="2368296"/>
            <a:ext cx="50610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14" name="Google Shape;114;p6"/>
          <p:cNvSpPr txBox="1"/>
          <p:nvPr>
            <p:ph idx="3"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a:solidFill>
                  <a:schemeClr val="dk2"/>
                </a:solidFil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ighted Right">
  <p:cSld name="Weighted Right">
    <p:spTree>
      <p:nvGrpSpPr>
        <p:cNvPr id="115" name="Shape 115"/>
        <p:cNvGrpSpPr/>
        <p:nvPr/>
      </p:nvGrpSpPr>
      <p:grpSpPr>
        <a:xfrm>
          <a:off x="0" y="0"/>
          <a:ext cx="0" cy="0"/>
          <a:chOff x="0" y="0"/>
          <a:chExt cx="0" cy="0"/>
        </a:xfrm>
      </p:grpSpPr>
      <p:sp>
        <p:nvSpPr>
          <p:cNvPr id="116" name="Google Shape;116;p7"/>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 name="Google Shape;117;p7"/>
          <p:cNvSpPr txBox="1"/>
          <p:nvPr>
            <p:ph idx="1" type="body"/>
          </p:nvPr>
        </p:nvSpPr>
        <p:spPr>
          <a:xfrm>
            <a:off x="685800" y="2368296"/>
            <a:ext cx="31497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18" name="Google Shape;118;p7"/>
          <p:cNvSpPr txBox="1"/>
          <p:nvPr>
            <p:ph idx="2" type="body"/>
          </p:nvPr>
        </p:nvSpPr>
        <p:spPr>
          <a:xfrm>
            <a:off x="4521198" y="2368296"/>
            <a:ext cx="69819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19" name="Google Shape;119;p7"/>
          <p:cNvSpPr txBox="1"/>
          <p:nvPr>
            <p:ph idx="3"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a:solidFill>
                  <a:schemeClr val="dk2"/>
                </a:solidFil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ighted Left">
  <p:cSld name="Weighted Left">
    <p:spTree>
      <p:nvGrpSpPr>
        <p:cNvPr id="120" name="Shape 120"/>
        <p:cNvGrpSpPr/>
        <p:nvPr/>
      </p:nvGrpSpPr>
      <p:grpSpPr>
        <a:xfrm>
          <a:off x="0" y="0"/>
          <a:ext cx="0" cy="0"/>
          <a:chOff x="0" y="0"/>
          <a:chExt cx="0" cy="0"/>
        </a:xfrm>
      </p:grpSpPr>
      <p:sp>
        <p:nvSpPr>
          <p:cNvPr id="121" name="Google Shape;121;p8"/>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8"/>
          <p:cNvSpPr txBox="1"/>
          <p:nvPr>
            <p:ph idx="1" type="body"/>
          </p:nvPr>
        </p:nvSpPr>
        <p:spPr>
          <a:xfrm>
            <a:off x="8353554" y="2368296"/>
            <a:ext cx="31497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23" name="Google Shape;123;p8"/>
          <p:cNvSpPr txBox="1"/>
          <p:nvPr>
            <p:ph idx="2" type="body"/>
          </p:nvPr>
        </p:nvSpPr>
        <p:spPr>
          <a:xfrm>
            <a:off x="685800" y="2368296"/>
            <a:ext cx="69849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24" name="Google Shape;124;p8"/>
          <p:cNvSpPr txBox="1"/>
          <p:nvPr>
            <p:ph idx="3"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a:solidFill>
                  <a:schemeClr val="dk2"/>
                </a:solidFil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ntent">
  <p:cSld name="Four Content">
    <p:spTree>
      <p:nvGrpSpPr>
        <p:cNvPr id="125" name="Shape 125"/>
        <p:cNvGrpSpPr/>
        <p:nvPr/>
      </p:nvGrpSpPr>
      <p:grpSpPr>
        <a:xfrm>
          <a:off x="0" y="0"/>
          <a:ext cx="0" cy="0"/>
          <a:chOff x="0" y="0"/>
          <a:chExt cx="0" cy="0"/>
        </a:xfrm>
      </p:grpSpPr>
      <p:sp>
        <p:nvSpPr>
          <p:cNvPr id="126" name="Google Shape;126;p9"/>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9"/>
          <p:cNvSpPr txBox="1"/>
          <p:nvPr>
            <p:ph idx="1" type="body"/>
          </p:nvPr>
        </p:nvSpPr>
        <p:spPr>
          <a:xfrm>
            <a:off x="685800" y="2368296"/>
            <a:ext cx="21909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28" name="Google Shape;128;p9"/>
          <p:cNvSpPr txBox="1"/>
          <p:nvPr>
            <p:ph idx="2" type="body"/>
          </p:nvPr>
        </p:nvSpPr>
        <p:spPr>
          <a:xfrm>
            <a:off x="3562350" y="2368296"/>
            <a:ext cx="21909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29" name="Google Shape;129;p9"/>
          <p:cNvSpPr txBox="1"/>
          <p:nvPr>
            <p:ph idx="3" type="body"/>
          </p:nvPr>
        </p:nvSpPr>
        <p:spPr>
          <a:xfrm>
            <a:off x="6438900" y="2368296"/>
            <a:ext cx="21909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30" name="Google Shape;130;p9"/>
          <p:cNvSpPr txBox="1"/>
          <p:nvPr>
            <p:ph idx="4" type="body"/>
          </p:nvPr>
        </p:nvSpPr>
        <p:spPr>
          <a:xfrm>
            <a:off x="9315450" y="2368296"/>
            <a:ext cx="2190900" cy="3804000"/>
          </a:xfrm>
          <a:prstGeom prst="rect">
            <a:avLst/>
          </a:prstGeom>
          <a:noFill/>
          <a:ln>
            <a:noFill/>
          </a:ln>
        </p:spPr>
        <p:txBody>
          <a:bodyPr anchorCtr="0" anchor="t" bIns="0" lIns="0" spcFirstLastPara="1" rIns="0" wrap="square" tIns="0">
            <a:noAutofit/>
          </a:bodyPr>
          <a:lstStyle>
            <a:lvl1pPr indent="-368300" lvl="0" marL="457200" algn="l">
              <a:lnSpc>
                <a:spcPct val="95000"/>
              </a:lnSpc>
              <a:spcBef>
                <a:spcPts val="2000"/>
              </a:spcBef>
              <a:spcAft>
                <a:spcPts val="0"/>
              </a:spcAft>
              <a:buClr>
                <a:schemeClr val="dk1"/>
              </a:buClr>
              <a:buSzPts val="2200"/>
              <a:buChar char="​"/>
              <a:defRPr>
                <a:latin typeface="Arial"/>
                <a:ea typeface="Arial"/>
                <a:cs typeface="Arial"/>
                <a:sym typeface="Arial"/>
              </a:defRPr>
            </a:lvl1pPr>
            <a:lvl2pPr indent="-342900" lvl="1" marL="914400" algn="l">
              <a:lnSpc>
                <a:spcPct val="90000"/>
              </a:lnSpc>
              <a:spcBef>
                <a:spcPts val="400"/>
              </a:spcBef>
              <a:spcAft>
                <a:spcPts val="0"/>
              </a:spcAft>
              <a:buSzPts val="1800"/>
              <a:buChar char="•"/>
              <a:defRPr>
                <a:latin typeface="Arial"/>
                <a:ea typeface="Arial"/>
                <a:cs typeface="Arial"/>
                <a:sym typeface="Arial"/>
              </a:defRPr>
            </a:lvl2pPr>
            <a:lvl3pPr indent="-317500" lvl="2" marL="1371600" algn="l">
              <a:lnSpc>
                <a:spcPct val="85000"/>
              </a:lnSpc>
              <a:spcBef>
                <a:spcPts val="400"/>
              </a:spcBef>
              <a:spcAft>
                <a:spcPts val="0"/>
              </a:spcAft>
              <a:buClr>
                <a:schemeClr val="dk1"/>
              </a:buClr>
              <a:buSzPts val="1400"/>
              <a:buChar char="–"/>
              <a:defRPr>
                <a:latin typeface="Arial"/>
                <a:ea typeface="Arial"/>
                <a:cs typeface="Arial"/>
                <a:sym typeface="Arial"/>
              </a:defRPr>
            </a:lvl3pPr>
            <a:lvl4pPr indent="-355600" lvl="3" marL="1828800" algn="l">
              <a:lnSpc>
                <a:spcPct val="90000"/>
              </a:lnSpc>
              <a:spcBef>
                <a:spcPts val="1200"/>
              </a:spcBef>
              <a:spcAft>
                <a:spcPts val="0"/>
              </a:spcAft>
              <a:buClr>
                <a:schemeClr val="dk1"/>
              </a:buClr>
              <a:buSzPts val="2000"/>
              <a:buChar char="​"/>
              <a:defRPr>
                <a:latin typeface="Arial"/>
                <a:ea typeface="Arial"/>
                <a:cs typeface="Arial"/>
                <a:sym typeface="Arial"/>
              </a:defRPr>
            </a:lvl4pPr>
            <a:lvl5pPr indent="-228600" lvl="4" marL="2286000" algn="l">
              <a:lnSpc>
                <a:spcPct val="90000"/>
              </a:lnSpc>
              <a:spcBef>
                <a:spcPts val="0"/>
              </a:spcBef>
              <a:spcAft>
                <a:spcPts val="0"/>
              </a:spcAft>
              <a:buClr>
                <a:schemeClr val="accent1"/>
              </a:buClr>
              <a:buSzPts val="1400"/>
              <a:buNone/>
              <a:defRPr>
                <a:latin typeface="Arial"/>
                <a:ea typeface="Arial"/>
                <a:cs typeface="Arial"/>
                <a:sym typeface="Arial"/>
              </a:defRPr>
            </a:lvl5pPr>
            <a:lvl6pPr indent="-342900" lvl="5" marL="2743200" algn="l">
              <a:lnSpc>
                <a:spcPct val="120000"/>
              </a:lnSpc>
              <a:spcBef>
                <a:spcPts val="800"/>
              </a:spcBef>
              <a:spcAft>
                <a:spcPts val="0"/>
              </a:spcAft>
              <a:buClr>
                <a:schemeClr val="dk1"/>
              </a:buClr>
              <a:buSzPts val="1800"/>
              <a:buChar char="​"/>
              <a:defRPr/>
            </a:lvl6pPr>
            <a:lvl7pPr indent="-342900" lvl="6" marL="3200400" algn="l">
              <a:lnSpc>
                <a:spcPct val="85000"/>
              </a:lnSpc>
              <a:spcBef>
                <a:spcPts val="600"/>
              </a:spcBef>
              <a:spcAft>
                <a:spcPts val="0"/>
              </a:spcAft>
              <a:buSzPts val="1800"/>
              <a:buChar char="•"/>
              <a:defRPr/>
            </a:lvl7pPr>
            <a:lvl8pPr indent="-342900" lvl="7" marL="3657600" algn="l">
              <a:lnSpc>
                <a:spcPct val="100000"/>
              </a:lnSpc>
              <a:spcBef>
                <a:spcPts val="1200"/>
              </a:spcBef>
              <a:spcAft>
                <a:spcPts val="0"/>
              </a:spcAft>
              <a:buClr>
                <a:schemeClr val="dk1"/>
              </a:buClr>
              <a:buSzPts val="1800"/>
              <a:buChar char="“"/>
              <a:defRPr/>
            </a:lvl8pPr>
            <a:lvl9pPr indent="-342900" lvl="8" marL="4114800" algn="l">
              <a:lnSpc>
                <a:spcPct val="85000"/>
              </a:lnSpc>
              <a:spcBef>
                <a:spcPts val="600"/>
              </a:spcBef>
              <a:spcAft>
                <a:spcPts val="1200"/>
              </a:spcAft>
              <a:buClr>
                <a:schemeClr val="dk1"/>
              </a:buClr>
              <a:buSzPts val="1800"/>
              <a:buChar char="​"/>
              <a:defRPr/>
            </a:lvl9pPr>
          </a:lstStyle>
          <a:p/>
        </p:txBody>
      </p:sp>
      <p:sp>
        <p:nvSpPr>
          <p:cNvPr id="131" name="Google Shape;131;p9"/>
          <p:cNvSpPr txBox="1"/>
          <p:nvPr>
            <p:ph idx="5"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a:solidFill>
                  <a:schemeClr val="dk2"/>
                </a:solidFil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32" name="Shape 132"/>
        <p:cNvGrpSpPr/>
        <p:nvPr/>
      </p:nvGrpSpPr>
      <p:grpSpPr>
        <a:xfrm>
          <a:off x="0" y="0"/>
          <a:ext cx="0" cy="0"/>
          <a:chOff x="0" y="0"/>
          <a:chExt cx="0" cy="0"/>
        </a:xfrm>
      </p:grpSpPr>
      <p:sp>
        <p:nvSpPr>
          <p:cNvPr id="133" name="Google Shape;133;p10"/>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0"/>
          <p:cNvSpPr txBox="1"/>
          <p:nvPr>
            <p:ph idx="1" type="body"/>
          </p:nvPr>
        </p:nvSpPr>
        <p:spPr>
          <a:xfrm>
            <a:off x="685800" y="1592812"/>
            <a:ext cx="10820400" cy="281100"/>
          </a:xfrm>
          <a:prstGeom prst="rect">
            <a:avLst/>
          </a:prstGeom>
          <a:noFill/>
          <a:ln>
            <a:noFill/>
          </a:ln>
        </p:spPr>
        <p:txBody>
          <a:bodyPr anchorCtr="0" anchor="t" bIns="0" lIns="0" spcFirstLastPara="1" rIns="0" wrap="square" tIns="0">
            <a:noAutofit/>
          </a:bodyPr>
          <a:lstStyle>
            <a:lvl1pPr indent="-228600" lvl="0" marL="457200" algn="l">
              <a:lnSpc>
                <a:spcPct val="83000"/>
              </a:lnSpc>
              <a:spcBef>
                <a:spcPts val="0"/>
              </a:spcBef>
              <a:spcAft>
                <a:spcPts val="0"/>
              </a:spcAft>
              <a:buClr>
                <a:schemeClr val="dk2"/>
              </a:buClr>
              <a:buSzPts val="2200"/>
              <a:buNone/>
              <a:defRPr b="0" sz="2200">
                <a:solidFill>
                  <a:schemeClr val="dk2"/>
                </a:solidFill>
                <a:latin typeface="Arial"/>
                <a:ea typeface="Arial"/>
                <a:cs typeface="Arial"/>
                <a:sym typeface="Arial"/>
              </a:defRPr>
            </a:lvl1pPr>
            <a:lvl2pPr indent="-228600" lvl="1" marL="914400" algn="l">
              <a:lnSpc>
                <a:spcPct val="90000"/>
              </a:lnSpc>
              <a:spcBef>
                <a:spcPts val="400"/>
              </a:spcBef>
              <a:spcAft>
                <a:spcPts val="0"/>
              </a:spcAft>
              <a:buSzPts val="2000"/>
              <a:buNone/>
              <a:defRPr b="1" sz="2000"/>
            </a:lvl2pPr>
            <a:lvl3pPr indent="-228600" lvl="2" marL="1371600" algn="l">
              <a:lnSpc>
                <a:spcPct val="85000"/>
              </a:lnSpc>
              <a:spcBef>
                <a:spcPts val="400"/>
              </a:spcBef>
              <a:spcAft>
                <a:spcPts val="0"/>
              </a:spcAft>
              <a:buClr>
                <a:schemeClr val="dk1"/>
              </a:buClr>
              <a:buSzPts val="1800"/>
              <a:buNone/>
              <a:defRPr b="1" sz="1800"/>
            </a:lvl3pPr>
            <a:lvl4pPr indent="-228600" lvl="3" marL="1828800" algn="l">
              <a:lnSpc>
                <a:spcPct val="90000"/>
              </a:lnSpc>
              <a:spcBef>
                <a:spcPts val="1200"/>
              </a:spcBef>
              <a:spcAft>
                <a:spcPts val="0"/>
              </a:spcAft>
              <a:buClr>
                <a:schemeClr val="dk1"/>
              </a:buClr>
              <a:buSzPts val="1600"/>
              <a:buNone/>
              <a:defRPr b="1" sz="1600"/>
            </a:lvl4pPr>
            <a:lvl5pPr indent="-228600" lvl="4" marL="2286000" algn="l">
              <a:lnSpc>
                <a:spcPct val="90000"/>
              </a:lnSpc>
              <a:spcBef>
                <a:spcPts val="0"/>
              </a:spcBef>
              <a:spcAft>
                <a:spcPts val="0"/>
              </a:spcAft>
              <a:buClr>
                <a:schemeClr val="accent1"/>
              </a:buClr>
              <a:buSzPts val="1600"/>
              <a:buNone/>
              <a:defRPr b="1" sz="1600"/>
            </a:lvl5pPr>
            <a:lvl6pPr indent="-228600" lvl="5" marL="2743200" algn="l">
              <a:lnSpc>
                <a:spcPct val="120000"/>
              </a:lnSpc>
              <a:spcBef>
                <a:spcPts val="800"/>
              </a:spcBef>
              <a:spcAft>
                <a:spcPts val="0"/>
              </a:spcAft>
              <a:buClr>
                <a:schemeClr val="dk1"/>
              </a:buClr>
              <a:buSzPts val="1600"/>
              <a:buNone/>
              <a:defRPr b="1" sz="1600"/>
            </a:lvl6pPr>
            <a:lvl7pPr indent="-228600" lvl="6" marL="3200400" algn="l">
              <a:lnSpc>
                <a:spcPct val="85000"/>
              </a:lnSpc>
              <a:spcBef>
                <a:spcPts val="600"/>
              </a:spcBef>
              <a:spcAft>
                <a:spcPts val="0"/>
              </a:spcAft>
              <a:buSzPts val="1600"/>
              <a:buNone/>
              <a:defRPr b="1" sz="1600"/>
            </a:lvl7pPr>
            <a:lvl8pPr indent="-228600" lvl="7" marL="3657600" algn="l">
              <a:lnSpc>
                <a:spcPct val="100000"/>
              </a:lnSpc>
              <a:spcBef>
                <a:spcPts val="1200"/>
              </a:spcBef>
              <a:spcAft>
                <a:spcPts val="0"/>
              </a:spcAft>
              <a:buClr>
                <a:schemeClr val="dk1"/>
              </a:buClr>
              <a:buSzPts val="1600"/>
              <a:buNone/>
              <a:defRPr b="1" sz="1600"/>
            </a:lvl8pPr>
            <a:lvl9pPr indent="-228600" lvl="8" marL="4114800" algn="l">
              <a:lnSpc>
                <a:spcPct val="85000"/>
              </a:lnSpc>
              <a:spcBef>
                <a:spcPts val="600"/>
              </a:spcBef>
              <a:spcAft>
                <a:spcPts val="1200"/>
              </a:spcAft>
              <a:buClr>
                <a:schemeClr val="dk1"/>
              </a:buClr>
              <a:buSzPts val="1600"/>
              <a:buNone/>
              <a:defRPr b="1" sz="16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44" Type="http://schemas.openxmlformats.org/officeDocument/2006/relationships/slideLayout" Target="../slideLayouts/slideLayout43.xml"/><Relationship Id="rId43" Type="http://schemas.openxmlformats.org/officeDocument/2006/relationships/slideLayout" Target="../slideLayouts/slideLayout42.xml"/><Relationship Id="rId46" Type="http://schemas.openxmlformats.org/officeDocument/2006/relationships/slideLayout" Target="../slideLayouts/slideLayout45.xml"/><Relationship Id="rId45" Type="http://schemas.openxmlformats.org/officeDocument/2006/relationships/slideLayout" Target="../slideLayouts/slideLayout44.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48" Type="http://schemas.openxmlformats.org/officeDocument/2006/relationships/slideLayout" Target="../slideLayouts/slideLayout47.xml"/><Relationship Id="rId47" Type="http://schemas.openxmlformats.org/officeDocument/2006/relationships/slideLayout" Target="../slideLayouts/slideLayout46.xml"/><Relationship Id="rId49" Type="http://schemas.openxmlformats.org/officeDocument/2006/relationships/slideLayout" Target="../slideLayouts/slideLayout4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33" Type="http://schemas.openxmlformats.org/officeDocument/2006/relationships/slideLayout" Target="../slideLayouts/slideLayout32.xml"/><Relationship Id="rId32" Type="http://schemas.openxmlformats.org/officeDocument/2006/relationships/slideLayout" Target="../slideLayouts/slideLayout31.xml"/><Relationship Id="rId35" Type="http://schemas.openxmlformats.org/officeDocument/2006/relationships/slideLayout" Target="../slideLayouts/slideLayout34.xml"/><Relationship Id="rId34" Type="http://schemas.openxmlformats.org/officeDocument/2006/relationships/slideLayout" Target="../slideLayouts/slideLayout33.xml"/><Relationship Id="rId37" Type="http://schemas.openxmlformats.org/officeDocument/2006/relationships/slideLayout" Target="../slideLayouts/slideLayout36.xml"/><Relationship Id="rId36" Type="http://schemas.openxmlformats.org/officeDocument/2006/relationships/slideLayout" Target="../slideLayouts/slideLayout35.xml"/><Relationship Id="rId39" Type="http://schemas.openxmlformats.org/officeDocument/2006/relationships/slideLayout" Target="../slideLayouts/slideLayout38.xml"/><Relationship Id="rId38" Type="http://schemas.openxmlformats.org/officeDocument/2006/relationships/slideLayout" Target="../slideLayouts/slideLayout37.xml"/><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29" Type="http://schemas.openxmlformats.org/officeDocument/2006/relationships/slideLayout" Target="../slideLayouts/slideLayout28.xml"/><Relationship Id="rId51" Type="http://schemas.openxmlformats.org/officeDocument/2006/relationships/theme" Target="../theme/theme1.xml"/><Relationship Id="rId50" Type="http://schemas.openxmlformats.org/officeDocument/2006/relationships/slideLayout" Target="../slideLayouts/slideLayout49.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 name="Shape 10"/>
        <p:cNvGrpSpPr/>
        <p:nvPr/>
      </p:nvGrpSpPr>
      <p:grpSpPr>
        <a:xfrm>
          <a:off x="0" y="0"/>
          <a:ext cx="0" cy="0"/>
          <a:chOff x="0" y="0"/>
          <a:chExt cx="0" cy="0"/>
        </a:xfrm>
      </p:grpSpPr>
      <p:sp>
        <p:nvSpPr>
          <p:cNvPr id="11" name="Google Shape;11;p1"/>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lvl1pPr lvl="0" marR="0" rtl="0" algn="l">
              <a:lnSpc>
                <a:spcPct val="90000"/>
              </a:lnSpc>
              <a:spcBef>
                <a:spcPts val="0"/>
              </a:spcBef>
              <a:spcAft>
                <a:spcPts val="0"/>
              </a:spcAft>
              <a:buClr>
                <a:schemeClr val="dk1"/>
              </a:buClr>
              <a:buSzPts val="4200"/>
              <a:buFont typeface="Arial"/>
              <a:buNone/>
              <a:defRPr b="1" i="0" sz="42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
          <p:cNvSpPr txBox="1"/>
          <p:nvPr>
            <p:ph idx="1" type="body"/>
          </p:nvPr>
        </p:nvSpPr>
        <p:spPr>
          <a:xfrm>
            <a:off x="685800" y="2368296"/>
            <a:ext cx="10817400" cy="3804000"/>
          </a:xfrm>
          <a:prstGeom prst="rect">
            <a:avLst/>
          </a:prstGeom>
          <a:noFill/>
          <a:ln>
            <a:noFill/>
          </a:ln>
        </p:spPr>
        <p:txBody>
          <a:bodyPr anchorCtr="0" anchor="t" bIns="0" lIns="0" spcFirstLastPara="1" rIns="0" wrap="square" tIns="0">
            <a:noAutofit/>
          </a:bodyPr>
          <a:lstStyle>
            <a:lvl1pPr indent="-368300" lvl="0" marL="457200" marR="0" rtl="0" algn="l">
              <a:lnSpc>
                <a:spcPct val="95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accent1"/>
              </a:buClr>
              <a:buSzPts val="1800"/>
              <a:buFont typeface="Arial"/>
              <a:buChar char="•"/>
              <a:defRPr b="0" i="0" sz="1800" u="none" cap="none" strike="noStrike">
                <a:solidFill>
                  <a:schemeClr val="dk1"/>
                </a:solidFill>
                <a:latin typeface="Arial"/>
                <a:ea typeface="Arial"/>
                <a:cs typeface="Arial"/>
                <a:sym typeface="Arial"/>
              </a:defRPr>
            </a:lvl2pPr>
            <a:lvl3pPr indent="-317500" lvl="2" marL="1371600" marR="0" rtl="0" algn="l">
              <a:lnSpc>
                <a:spcPct val="85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3pPr>
            <a:lvl4pPr indent="-355600" lvl="3" marL="1828800" marR="0" rtl="0" algn="l">
              <a:lnSpc>
                <a:spcPct val="90000"/>
              </a:lnSpc>
              <a:spcBef>
                <a:spcPts val="1200"/>
              </a:spcBef>
              <a:spcAft>
                <a:spcPts val="0"/>
              </a:spcAft>
              <a:buClr>
                <a:schemeClr val="dk1"/>
              </a:buClr>
              <a:buSzPts val="2000"/>
              <a:buFont typeface="Arial"/>
              <a:buChar char="​"/>
              <a:defRPr b="1" i="0" sz="2000" u="none" cap="none" strike="noStrike">
                <a:solidFill>
                  <a:schemeClr val="dk1"/>
                </a:solidFill>
                <a:latin typeface="Arial"/>
                <a:ea typeface="Arial"/>
                <a:cs typeface="Arial"/>
                <a:sym typeface="Arial"/>
              </a:defRPr>
            </a:lvl4pPr>
            <a:lvl5pPr indent="-228600" lvl="4" marL="2286000" marR="0" rtl="0" algn="l">
              <a:lnSpc>
                <a:spcPct val="90000"/>
              </a:lnSpc>
              <a:spcBef>
                <a:spcPts val="0"/>
              </a:spcBef>
              <a:spcAft>
                <a:spcPts val="0"/>
              </a:spcAft>
              <a:buClr>
                <a:schemeClr val="accent1"/>
              </a:buClr>
              <a:buSzPts val="1400"/>
              <a:buFont typeface="Arial"/>
              <a:buNone/>
              <a:defRPr b="0" i="0" sz="1400" u="none" cap="none" strike="noStrike">
                <a:solidFill>
                  <a:schemeClr val="accent1"/>
                </a:solidFill>
                <a:latin typeface="Arial"/>
                <a:ea typeface="Arial"/>
                <a:cs typeface="Arial"/>
                <a:sym typeface="Arial"/>
              </a:defRPr>
            </a:lvl5pPr>
            <a:lvl6pPr indent="-317500" lvl="5" marL="2743200" marR="0" rtl="0" algn="l">
              <a:lnSpc>
                <a:spcPct val="120000"/>
              </a:lnSpc>
              <a:spcBef>
                <a:spcPts val="8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04800" lvl="6" marL="3200400" marR="0" rtl="0" algn="l">
              <a:lnSpc>
                <a:spcPct val="85000"/>
              </a:lnSpc>
              <a:spcBef>
                <a:spcPts val="600"/>
              </a:spcBef>
              <a:spcAft>
                <a:spcPts val="0"/>
              </a:spcAft>
              <a:buClr>
                <a:schemeClr val="accent4"/>
              </a:buClr>
              <a:buSzPts val="1200"/>
              <a:buFont typeface="Arial"/>
              <a:buChar char="•"/>
              <a:defRPr b="0" i="0" sz="1200" u="none" cap="none" strike="noStrike">
                <a:solidFill>
                  <a:schemeClr val="dk1"/>
                </a:solidFill>
                <a:latin typeface="Arial"/>
                <a:ea typeface="Arial"/>
                <a:cs typeface="Arial"/>
                <a:sym typeface="Arial"/>
              </a:defRPr>
            </a:lvl7pPr>
            <a:lvl8pPr indent="-368300" lvl="7" marL="3657600" marR="0" rtl="0" algn="l">
              <a:lnSpc>
                <a:spcPct val="100000"/>
              </a:lnSpc>
              <a:spcBef>
                <a:spcPts val="12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8pPr>
            <a:lvl9pPr indent="-317500" lvl="8" marL="4114800" marR="0" rtl="0" algn="l">
              <a:lnSpc>
                <a:spcPct val="85000"/>
              </a:lnSpc>
              <a:spcBef>
                <a:spcPts val="600"/>
              </a:spcBef>
              <a:spcAft>
                <a:spcPts val="1200"/>
              </a:spcAft>
              <a:buClr>
                <a:schemeClr val="dk1"/>
              </a:buClr>
              <a:buSzPts val="1400"/>
              <a:buFont typeface="Arial"/>
              <a:buChar char="​"/>
              <a:defRPr b="1" i="0" sz="1400" u="none" cap="none" strike="noStrike">
                <a:solidFill>
                  <a:schemeClr val="dk1"/>
                </a:solidFill>
                <a:latin typeface="Arial"/>
                <a:ea typeface="Arial"/>
                <a:cs typeface="Arial"/>
                <a:sym typeface="Arial"/>
              </a:defRPr>
            </a:lvl9pPr>
          </a:lstStyle>
          <a:p/>
        </p:txBody>
      </p:sp>
      <p:sp>
        <p:nvSpPr>
          <p:cNvPr id="13" name="Google Shape;13;p1"/>
          <p:cNvSpPr/>
          <p:nvPr/>
        </p:nvSpPr>
        <p:spPr>
          <a:xfrm>
            <a:off x="10863754" y="267363"/>
            <a:ext cx="1338600" cy="1818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i="0" lang="en-US" sz="700" u="none" cap="none" strike="noStrike">
                <a:solidFill>
                  <a:schemeClr val="dk2"/>
                </a:solidFill>
                <a:latin typeface="Arial"/>
                <a:ea typeface="Arial"/>
                <a:cs typeface="Arial"/>
                <a:sym typeface="Arial"/>
              </a:rPr>
              <a:t>© 2021 SPLUNK INC.</a:t>
            </a:r>
            <a:endParaRPr b="0" i="0" sz="700" u="none" cap="none" strike="noStrike">
              <a:solidFill>
                <a:schemeClr val="dk2"/>
              </a:solidFill>
              <a:latin typeface="Arial"/>
              <a:ea typeface="Arial"/>
              <a:cs typeface="Arial"/>
              <a:sym typeface="Arial"/>
            </a:endParaRPr>
          </a:p>
        </p:txBody>
      </p:sp>
      <p:pic>
        <p:nvPicPr>
          <p:cNvPr id="14" name="Google Shape;14;p1"/>
          <p:cNvPicPr preferRelativeResize="0"/>
          <p:nvPr/>
        </p:nvPicPr>
        <p:blipFill rotWithShape="1">
          <a:blip r:embed="rId1">
            <a:alphaModFix/>
          </a:blip>
          <a:srcRect b="-8" l="0" r="0" t="19828"/>
          <a:stretch/>
        </p:blipFill>
        <p:spPr>
          <a:xfrm>
            <a:off x="9768425" y="6375600"/>
            <a:ext cx="1737774" cy="370774"/>
          </a:xfrm>
          <a:prstGeom prst="rect">
            <a:avLst/>
          </a:prstGeom>
          <a:noFill/>
          <a:ln>
            <a:noFill/>
          </a:ln>
        </p:spPr>
      </p:pic>
      <p:sp>
        <p:nvSpPr>
          <p:cNvPr id="15" name="Google Shape;15;p1"/>
          <p:cNvSpPr txBox="1"/>
          <p:nvPr/>
        </p:nvSpPr>
        <p:spPr>
          <a:xfrm>
            <a:off x="0" y="-303489"/>
            <a:ext cx="4043700" cy="153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i="0" lang="en-US" sz="1000" u="none" cap="none" strike="noStrike">
                <a:solidFill>
                  <a:schemeClr val="dk2"/>
                </a:solidFill>
                <a:latin typeface="Arial"/>
                <a:ea typeface="Arial"/>
                <a:cs typeface="Arial"/>
                <a:sym typeface="Arial"/>
              </a:rPr>
              <a:t>Splunk </a:t>
            </a:r>
            <a:r>
              <a:rPr lang="en-US" sz="1000">
                <a:solidFill>
                  <a:schemeClr val="dk2"/>
                </a:solidFill>
              </a:rPr>
              <a:t>.conf21</a:t>
            </a:r>
            <a:r>
              <a:rPr b="0" i="0" lang="en-US" sz="1000" u="none" cap="none" strike="noStrike">
                <a:solidFill>
                  <a:schemeClr val="dk2"/>
                </a:solidFill>
                <a:latin typeface="Arial"/>
                <a:ea typeface="Arial"/>
                <a:cs typeface="Arial"/>
                <a:sym typeface="Arial"/>
              </a:rPr>
              <a:t> Template  |  TMPLT-FY22-101  |  v1</a:t>
            </a:r>
            <a:endParaRPr/>
          </a:p>
        </p:txBody>
      </p:sp>
      <p:sp>
        <p:nvSpPr>
          <p:cNvPr id="16" name="Google Shape;16;p1"/>
          <p:cNvSpPr/>
          <p:nvPr/>
        </p:nvSpPr>
        <p:spPr>
          <a:xfrm>
            <a:off x="3048" y="0"/>
            <a:ext cx="12189000" cy="228600"/>
          </a:xfrm>
          <a:prstGeom prst="rect">
            <a:avLst/>
          </a:prstGeom>
          <a:gradFill>
            <a:gsLst>
              <a:gs pos="0">
                <a:schemeClr val="accent6"/>
              </a:gs>
              <a:gs pos="10000">
                <a:schemeClr val="accent6"/>
              </a:gs>
              <a:gs pos="40000">
                <a:schemeClr val="accent2"/>
              </a:gs>
              <a:gs pos="80000">
                <a:schemeClr val="accent1"/>
              </a:gs>
              <a:gs pos="100000">
                <a:schemeClr val="accent1"/>
              </a:gs>
            </a:gsLst>
            <a:path path="circle">
              <a:fillToRect b="100%" r="100%"/>
            </a:path>
            <a:tileRect l="-100%" t="-100%"/>
          </a:gradFill>
          <a:ln>
            <a:noFill/>
          </a:ln>
        </p:spPr>
        <p:txBody>
          <a:bodyPr anchorCtr="0" anchor="ctr" bIns="45700" lIns="91425" spcFirstLastPara="1" rIns="91425" wrap="square" tIns="45700">
            <a:noAutofit/>
          </a:bodyPr>
          <a:lstStyle/>
          <a:p>
            <a:pPr indent="0" lvl="0" marL="0" marR="0" rtl="0" algn="ctr">
              <a:lnSpc>
                <a:spcPct val="85000"/>
              </a:lnSpc>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52">
          <p15:clr>
            <a:srgbClr val="F26B43"/>
          </p15:clr>
        </p15:guide>
        <p15:guide id="2" orient="horz" pos="912">
          <p15:clr>
            <a:srgbClr val="F26B43"/>
          </p15:clr>
        </p15:guide>
        <p15:guide id="3" orient="horz" pos="504">
          <p15:clr>
            <a:srgbClr val="F26B43"/>
          </p15:clr>
        </p15:guide>
        <p15:guide id="4" orient="horz" pos="144">
          <p15:clr>
            <a:srgbClr val="F26B43"/>
          </p15:clr>
        </p15:guide>
        <p15:guide id="5" orient="horz">
          <p15:clr>
            <a:srgbClr val="F26B43"/>
          </p15:clr>
        </p15:guide>
        <p15:guide id="6" orient="horz" pos="3888">
          <p15:clr>
            <a:srgbClr val="F26B43"/>
          </p15:clr>
        </p15:guide>
        <p15:guide id="7" orient="horz" pos="4320">
          <p15:clr>
            <a:srgbClr val="F26B43"/>
          </p15:clr>
        </p15:guide>
        <p15:guide id="8" pos="3624">
          <p15:clr>
            <a:srgbClr val="F26B43"/>
          </p15:clr>
        </p15:guide>
        <p15:guide id="9" pos="2232">
          <p15:clr>
            <a:srgbClr val="F26B43"/>
          </p15:clr>
        </p15:guide>
        <p15:guide id="10" pos="1800">
          <p15:clr>
            <a:srgbClr val="F26B43"/>
          </p15:clr>
        </p15:guide>
        <p15:guide id="11" pos="432">
          <p15:clr>
            <a:srgbClr val="F26B43"/>
          </p15:clr>
        </p15:guide>
        <p15:guide id="12">
          <p15:clr>
            <a:srgbClr val="F26B43"/>
          </p15:clr>
        </p15:guide>
        <p15:guide id="13" pos="4056">
          <p15:clr>
            <a:srgbClr val="F26B43"/>
          </p15:clr>
        </p15:guide>
        <p15:guide id="14" pos="5448">
          <p15:clr>
            <a:srgbClr val="F26B43"/>
          </p15:clr>
        </p15:guide>
        <p15:guide id="15" pos="5856">
          <p15:clr>
            <a:srgbClr val="F26B43"/>
          </p15:clr>
        </p15:guide>
        <p15:guide id="16" pos="7248">
          <p15:clr>
            <a:srgbClr val="F26B43"/>
          </p15:clr>
        </p15:guide>
        <p15:guide id="17" pos="7680">
          <p15:clr>
            <a:srgbClr val="F26B43"/>
          </p15:clr>
        </p15:guide>
        <p15:guide id="18" orient="horz" pos="14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hyperlink" Target="https://www.istockphoto.com/vector/vector-isometric-pie-chart-design-modern-template-for-creating-infographics-gm1029317046-275856042" TargetMode="External"/><Relationship Id="rId4" Type="http://schemas.openxmlformats.org/officeDocument/2006/relationships/hyperlink" Target="https://www.istockphoto.com/vector/vector-isometric-pie-chart-design-modern-template-for-creating-infographics-gm1029317046-275856042" TargetMode="External"/><Relationship Id="rId5" Type="http://schemas.openxmlformats.org/officeDocument/2006/relationships/hyperlink" Target="https://www.istockphoto.com/vector/vector-isometric-pie-chart-design-modern-template-for-creating-infographics-gm1029317046-275856042"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 Id="rId3" Type="http://schemas.openxmlformats.org/officeDocument/2006/relationships/image" Target="../media/image4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hyperlink" Target="https://github.com/Insider-Threat/Insider-Threat" TargetMode="Externa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hyperlink" Target="https://docs.splunk.com/Documentation/Splunk/latest/Knowledge/CreatecalculatedfieldswithSplunkWe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 Id="rId3" Type="http://schemas.openxmlformats.org/officeDocument/2006/relationships/image" Target="../media/image2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hyperlink" Target="https://docs.splunk.com/Documentation/SplunkCloud/latest/Knowledge/Usefieldlookupstoaddinformationtoyoureven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hyperlink" Target="https://docs.splunk.com/Documentation/SplunkCloud/latest/SearchReference/Eventstat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hyperlink" Target="https://docs.splunk.com/Documentation/ES/6.6.0/Admin/Createriskfactors" TargetMode="External"/><Relationship Id="rId4" Type="http://schemas.openxmlformats.org/officeDocument/2006/relationships/hyperlink" Target="https://docs.splunk.com/Documentation/SplunkCloud/latest/SearchReference/Eval"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hyperlink" Target="https://docs.splunk.com/Documentation/Splunk/Latest/SearchReference/Wher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hyperlink" Target="https://github.com/matt-snyder-stuff/.conf_2021/blob/main/Dashboards/High_Risk_Monitoring" TargetMode="External"/><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hyperlink" Target="https://github.com/Insider-Threat/Insider-Threat" TargetMode="External"/><Relationship Id="rId4" Type="http://schemas.openxmlformats.org/officeDocument/2006/relationships/hyperlink" Target="https://github.com/Insider-Threat/Insider-Threat" TargetMode="External"/><Relationship Id="rId9" Type="http://schemas.openxmlformats.org/officeDocument/2006/relationships/hyperlink" Target="https://github.com/matt-snyder-stuff/.conf_2021" TargetMode="External"/><Relationship Id="rId5" Type="http://schemas.openxmlformats.org/officeDocument/2006/relationships/hyperlink" Target="https://github.com/Insider-Threat/Insider-Threat" TargetMode="External"/><Relationship Id="rId6" Type="http://schemas.openxmlformats.org/officeDocument/2006/relationships/hyperlink" Target="https://www.code42.com/resources/report-2021-data-exposure/" TargetMode="External"/><Relationship Id="rId7" Type="http://schemas.openxmlformats.org/officeDocument/2006/relationships/hyperlink" Target="https://www.code42.com/resources/report-2021-data-exposure/" TargetMode="External"/><Relationship Id="rId8" Type="http://schemas.openxmlformats.org/officeDocument/2006/relationships/hyperlink" Target="https://deck.rbaallday.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s://www.code42.com/resources/report-2021-data-exposu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8.jpg"/><Relationship Id="rId4" Type="http://schemas.openxmlformats.org/officeDocument/2006/relationships/image" Target="../media/image37.png"/><Relationship Id="rId9" Type="http://schemas.openxmlformats.org/officeDocument/2006/relationships/image" Target="../media/image46.png"/><Relationship Id="rId5" Type="http://schemas.openxmlformats.org/officeDocument/2006/relationships/image" Target="../media/image32.png"/><Relationship Id="rId6" Type="http://schemas.openxmlformats.org/officeDocument/2006/relationships/image" Target="../media/image39.png"/><Relationship Id="rId7" Type="http://schemas.openxmlformats.org/officeDocument/2006/relationships/image" Target="../media/image43.png"/><Relationship Id="rId8" Type="http://schemas.openxmlformats.org/officeDocument/2006/relationships/image" Target="../media/image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1"/>
          <p:cNvSpPr txBox="1"/>
          <p:nvPr>
            <p:ph type="ctrTitle"/>
          </p:nvPr>
        </p:nvSpPr>
        <p:spPr>
          <a:xfrm>
            <a:off x="685800" y="739900"/>
            <a:ext cx="5261100" cy="2216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sz="3600"/>
              <a:t>Proactive Risk Based Alerting for Insider Threats</a:t>
            </a:r>
            <a:endParaRPr/>
          </a:p>
        </p:txBody>
      </p:sp>
      <p:sp>
        <p:nvSpPr>
          <p:cNvPr id="454" name="Google Shape;454;p51"/>
          <p:cNvSpPr txBox="1"/>
          <p:nvPr>
            <p:ph idx="1" type="subTitle"/>
          </p:nvPr>
        </p:nvSpPr>
        <p:spPr>
          <a:xfrm>
            <a:off x="685800" y="3047975"/>
            <a:ext cx="5261100" cy="350700"/>
          </a:xfrm>
          <a:prstGeom prst="rect">
            <a:avLst/>
          </a:prstGeom>
        </p:spPr>
        <p:txBody>
          <a:bodyPr anchorCtr="0" anchor="t" bIns="0" lIns="0" spcFirstLastPara="1" rIns="0" wrap="square" tIns="0">
            <a:noAutofit/>
          </a:bodyPr>
          <a:lstStyle/>
          <a:p>
            <a:pPr indent="0" lvl="0" marL="0" rtl="0" algn="l">
              <a:lnSpc>
                <a:spcPct val="95000"/>
              </a:lnSpc>
              <a:spcBef>
                <a:spcPts val="0"/>
              </a:spcBef>
              <a:spcAft>
                <a:spcPts val="0"/>
              </a:spcAft>
              <a:buClr>
                <a:schemeClr val="dk1"/>
              </a:buClr>
              <a:buSzPts val="1100"/>
              <a:buFont typeface="Arial"/>
              <a:buNone/>
            </a:pPr>
            <a:r>
              <a:rPr lang="en-US">
                <a:solidFill>
                  <a:srgbClr val="7F7F7F"/>
                </a:solidFill>
              </a:rPr>
              <a:t>Splunk .conf21 Breakout Sessions</a:t>
            </a:r>
            <a:endParaRPr>
              <a:solidFill>
                <a:srgbClr val="7F7F7F"/>
              </a:solidFill>
            </a:endParaRPr>
          </a:p>
          <a:p>
            <a:pPr indent="0" lvl="0" marL="0" rtl="0" algn="l">
              <a:spcBef>
                <a:spcPts val="1200"/>
              </a:spcBef>
              <a:spcAft>
                <a:spcPts val="200"/>
              </a:spcAft>
              <a:buNone/>
            </a:pPr>
            <a:r>
              <a:t/>
            </a:r>
            <a:endParaRPr/>
          </a:p>
        </p:txBody>
      </p:sp>
      <p:sp>
        <p:nvSpPr>
          <p:cNvPr id="455" name="Google Shape;455;p51"/>
          <p:cNvSpPr txBox="1"/>
          <p:nvPr>
            <p:ph idx="2" type="body"/>
          </p:nvPr>
        </p:nvSpPr>
        <p:spPr>
          <a:xfrm>
            <a:off x="685800" y="4364222"/>
            <a:ext cx="5067300" cy="281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456" name="Google Shape;456;p51"/>
          <p:cNvSpPr txBox="1"/>
          <p:nvPr>
            <p:ph idx="3" type="body"/>
          </p:nvPr>
        </p:nvSpPr>
        <p:spPr>
          <a:xfrm>
            <a:off x="685800" y="4750541"/>
            <a:ext cx="5067300" cy="229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60"/>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4200"/>
              <a:buFont typeface="Arial"/>
              <a:buNone/>
            </a:pPr>
            <a:r>
              <a:rPr lang="en-US"/>
              <a:t>Enter the Tools!</a:t>
            </a:r>
            <a:endParaRPr/>
          </a:p>
        </p:txBody>
      </p:sp>
      <p:sp>
        <p:nvSpPr>
          <p:cNvPr id="663" name="Google Shape;663;p60"/>
          <p:cNvSpPr txBox="1"/>
          <p:nvPr>
            <p:ph idx="1" type="body"/>
          </p:nvPr>
        </p:nvSpPr>
        <p:spPr>
          <a:xfrm>
            <a:off x="685800" y="1592812"/>
            <a:ext cx="10820400" cy="281100"/>
          </a:xfrm>
          <a:prstGeom prst="rect">
            <a:avLst/>
          </a:prstGeom>
          <a:noFill/>
          <a:ln>
            <a:noFill/>
          </a:ln>
        </p:spPr>
        <p:txBody>
          <a:bodyPr anchorCtr="0" anchor="t" bIns="0" lIns="0" spcFirstLastPara="1" rIns="0" wrap="square" tIns="0">
            <a:noAutofit/>
          </a:bodyPr>
          <a:lstStyle/>
          <a:p>
            <a:pPr indent="0" lvl="0" marL="0" rtl="0" algn="l">
              <a:lnSpc>
                <a:spcPct val="83000"/>
              </a:lnSpc>
              <a:spcBef>
                <a:spcPts val="0"/>
              </a:spcBef>
              <a:spcAft>
                <a:spcPts val="0"/>
              </a:spcAft>
              <a:buClr>
                <a:schemeClr val="accent1"/>
              </a:buClr>
              <a:buSzPts val="2200"/>
              <a:buNone/>
            </a:pPr>
            <a:r>
              <a:rPr lang="en-US">
                <a:solidFill>
                  <a:srgbClr val="7F7F7F"/>
                </a:solidFill>
              </a:rPr>
              <a:t>The Sales Rep promised this product would solve all our problems!!</a:t>
            </a:r>
            <a:endParaRPr>
              <a:solidFill>
                <a:srgbClr val="7F7F7F"/>
              </a:solidFill>
            </a:endParaRPr>
          </a:p>
          <a:p>
            <a:pPr indent="0" lvl="0" marL="0" rtl="0" algn="l">
              <a:lnSpc>
                <a:spcPct val="83000"/>
              </a:lnSpc>
              <a:spcBef>
                <a:spcPts val="0"/>
              </a:spcBef>
              <a:spcAft>
                <a:spcPts val="0"/>
              </a:spcAft>
              <a:buClr>
                <a:schemeClr val="accent1"/>
              </a:buClr>
              <a:buSzPts val="2200"/>
              <a:buNone/>
            </a:pPr>
            <a:r>
              <a:t/>
            </a:r>
            <a:endParaRPr>
              <a:solidFill>
                <a:srgbClr val="7F7F7F"/>
              </a:solidFill>
            </a:endParaRPr>
          </a:p>
        </p:txBody>
      </p:sp>
      <p:sp>
        <p:nvSpPr>
          <p:cNvPr id="664" name="Google Shape;664;p60"/>
          <p:cNvSpPr/>
          <p:nvPr/>
        </p:nvSpPr>
        <p:spPr>
          <a:xfrm>
            <a:off x="5032810" y="2373518"/>
            <a:ext cx="2191800" cy="2191800"/>
          </a:xfrm>
          <a:prstGeom prst="ellipse">
            <a:avLst/>
          </a:prstGeom>
          <a:noFill/>
          <a:ln cap="flat" cmpd="sng" w="76200">
            <a:solidFill>
              <a:schemeClr val="accent1"/>
            </a:solidFill>
            <a:prstDash val="solid"/>
            <a:miter lim="800000"/>
            <a:headEnd len="sm" w="sm" type="none"/>
            <a:tailEnd len="sm" w="sm" type="none"/>
          </a:ln>
        </p:spPr>
        <p:txBody>
          <a:bodyPr anchorCtr="0" anchor="ctr" bIns="109450" lIns="109450" spcFirstLastPara="1" rIns="109450" wrap="square" tIns="109450">
            <a:noAutofit/>
          </a:bodyPr>
          <a:lstStyle/>
          <a:p>
            <a:pPr indent="0" lvl="0" marL="0" marR="0" rtl="0" algn="ctr">
              <a:lnSpc>
                <a:spcPct val="90000"/>
              </a:lnSpc>
              <a:spcBef>
                <a:spcPts val="0"/>
              </a:spcBef>
              <a:spcAft>
                <a:spcPts val="0"/>
              </a:spcAft>
              <a:buNone/>
            </a:pPr>
            <a:r>
              <a:t/>
            </a:r>
            <a:endParaRPr sz="2800" u="sng">
              <a:solidFill>
                <a:schemeClr val="dk1"/>
              </a:solidFill>
              <a:latin typeface="Arial"/>
              <a:ea typeface="Arial"/>
              <a:cs typeface="Arial"/>
              <a:sym typeface="Arial"/>
              <a:hlinkClick r:id="rId3">
                <a:extLst>
                  <a:ext uri="{A12FA001-AC4F-418D-AE19-62706E023703}">
                    <ahyp:hlinkClr val="tx"/>
                  </a:ext>
                </a:extLst>
              </a:hlinkClick>
            </a:endParaRPr>
          </a:p>
        </p:txBody>
      </p:sp>
      <p:sp>
        <p:nvSpPr>
          <p:cNvPr id="665" name="Google Shape;665;p60"/>
          <p:cNvSpPr/>
          <p:nvPr/>
        </p:nvSpPr>
        <p:spPr>
          <a:xfrm>
            <a:off x="4113175" y="3948393"/>
            <a:ext cx="2191800" cy="2191800"/>
          </a:xfrm>
          <a:prstGeom prst="ellipse">
            <a:avLst/>
          </a:prstGeom>
          <a:noFill/>
          <a:ln cap="flat" cmpd="sng" w="76200">
            <a:solidFill>
              <a:schemeClr val="accent2"/>
            </a:solidFill>
            <a:prstDash val="solid"/>
            <a:miter lim="800000"/>
            <a:headEnd len="sm" w="sm" type="none"/>
            <a:tailEnd len="sm" w="sm" type="none"/>
          </a:ln>
        </p:spPr>
        <p:txBody>
          <a:bodyPr anchorCtr="0" anchor="ctr" bIns="109450" lIns="109450" spcFirstLastPara="1" rIns="109450" wrap="square" tIns="109450">
            <a:noAutofit/>
          </a:bodyPr>
          <a:lstStyle/>
          <a:p>
            <a:pPr indent="0" lvl="0" marL="0" marR="0" rtl="0" algn="ctr">
              <a:lnSpc>
                <a:spcPct val="90000"/>
              </a:lnSpc>
              <a:spcBef>
                <a:spcPts val="0"/>
              </a:spcBef>
              <a:spcAft>
                <a:spcPts val="0"/>
              </a:spcAft>
              <a:buNone/>
            </a:pPr>
            <a:r>
              <a:t/>
            </a:r>
            <a:endParaRPr sz="2800" u="sng">
              <a:solidFill>
                <a:schemeClr val="dk1"/>
              </a:solidFill>
              <a:latin typeface="Arial"/>
              <a:ea typeface="Arial"/>
              <a:cs typeface="Arial"/>
              <a:sym typeface="Arial"/>
              <a:hlinkClick r:id="rId4">
                <a:extLst>
                  <a:ext uri="{A12FA001-AC4F-418D-AE19-62706E023703}">
                    <ahyp:hlinkClr val="tx"/>
                  </a:ext>
                </a:extLst>
              </a:hlinkClick>
            </a:endParaRPr>
          </a:p>
        </p:txBody>
      </p:sp>
      <p:sp>
        <p:nvSpPr>
          <p:cNvPr id="666" name="Google Shape;666;p60"/>
          <p:cNvSpPr/>
          <p:nvPr/>
        </p:nvSpPr>
        <p:spPr>
          <a:xfrm>
            <a:off x="5952447" y="3948393"/>
            <a:ext cx="2191800" cy="2191800"/>
          </a:xfrm>
          <a:prstGeom prst="ellipse">
            <a:avLst/>
          </a:prstGeom>
          <a:noFill/>
          <a:ln cap="flat" cmpd="sng" w="76200">
            <a:solidFill>
              <a:schemeClr val="accent3"/>
            </a:solidFill>
            <a:prstDash val="solid"/>
            <a:miter lim="800000"/>
            <a:headEnd len="sm" w="sm" type="none"/>
            <a:tailEnd len="sm" w="sm" type="none"/>
          </a:ln>
        </p:spPr>
        <p:txBody>
          <a:bodyPr anchorCtr="0" anchor="ctr" bIns="109450" lIns="109450" spcFirstLastPara="1" rIns="109450" wrap="square" tIns="109450">
            <a:noAutofit/>
          </a:bodyPr>
          <a:lstStyle/>
          <a:p>
            <a:pPr indent="0" lvl="0" marL="0" marR="0" rtl="0" algn="ctr">
              <a:lnSpc>
                <a:spcPct val="90000"/>
              </a:lnSpc>
              <a:spcBef>
                <a:spcPts val="0"/>
              </a:spcBef>
              <a:spcAft>
                <a:spcPts val="0"/>
              </a:spcAft>
              <a:buNone/>
            </a:pPr>
            <a:r>
              <a:t/>
            </a:r>
            <a:endParaRPr sz="2800" u="sng">
              <a:solidFill>
                <a:schemeClr val="dk1"/>
              </a:solidFill>
              <a:latin typeface="Arial"/>
              <a:ea typeface="Arial"/>
              <a:cs typeface="Arial"/>
              <a:sym typeface="Arial"/>
              <a:hlinkClick r:id="rId5">
                <a:extLst>
                  <a:ext uri="{A12FA001-AC4F-418D-AE19-62706E023703}">
                    <ahyp:hlinkClr val="tx"/>
                  </a:ext>
                </a:extLst>
              </a:hlinkClick>
            </a:endParaRPr>
          </a:p>
        </p:txBody>
      </p:sp>
      <p:grpSp>
        <p:nvGrpSpPr>
          <p:cNvPr id="667" name="Google Shape;667;p60"/>
          <p:cNvGrpSpPr/>
          <p:nvPr/>
        </p:nvGrpSpPr>
        <p:grpSpPr>
          <a:xfrm>
            <a:off x="4919232" y="4600915"/>
            <a:ext cx="563638" cy="931168"/>
            <a:chOff x="5332547" y="3250668"/>
            <a:chExt cx="320049" cy="528742"/>
          </a:xfrm>
        </p:grpSpPr>
        <p:sp>
          <p:nvSpPr>
            <p:cNvPr id="668" name="Google Shape;668;p60"/>
            <p:cNvSpPr/>
            <p:nvPr/>
          </p:nvSpPr>
          <p:spPr>
            <a:xfrm>
              <a:off x="5472195" y="3705952"/>
              <a:ext cx="40500" cy="41100"/>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669" name="Google Shape;669;p60"/>
            <p:cNvSpPr/>
            <p:nvPr/>
          </p:nvSpPr>
          <p:spPr>
            <a:xfrm>
              <a:off x="5332547" y="3250668"/>
              <a:ext cx="320049" cy="528742"/>
            </a:xfrm>
            <a:custGeom>
              <a:rect b="b" l="l" r="r" t="t"/>
              <a:pathLst>
                <a:path extrusionOk="0" h="862" w="522">
                  <a:moveTo>
                    <a:pt x="522" y="251"/>
                  </a:moveTo>
                  <a:cubicBezTo>
                    <a:pt x="522" y="215"/>
                    <a:pt x="522" y="215"/>
                    <a:pt x="522" y="215"/>
                  </a:cubicBezTo>
                  <a:cubicBezTo>
                    <a:pt x="504" y="215"/>
                    <a:pt x="504" y="215"/>
                    <a:pt x="504" y="215"/>
                  </a:cubicBezTo>
                  <a:cubicBezTo>
                    <a:pt x="504" y="100"/>
                    <a:pt x="504" y="100"/>
                    <a:pt x="504" y="100"/>
                  </a:cubicBezTo>
                  <a:cubicBezTo>
                    <a:pt x="504" y="45"/>
                    <a:pt x="459" y="0"/>
                    <a:pt x="403" y="0"/>
                  </a:cubicBezTo>
                  <a:cubicBezTo>
                    <a:pt x="101" y="0"/>
                    <a:pt x="101" y="0"/>
                    <a:pt x="101" y="0"/>
                  </a:cubicBezTo>
                  <a:cubicBezTo>
                    <a:pt x="45" y="0"/>
                    <a:pt x="0" y="45"/>
                    <a:pt x="0" y="100"/>
                  </a:cubicBezTo>
                  <a:cubicBezTo>
                    <a:pt x="0" y="761"/>
                    <a:pt x="0" y="761"/>
                    <a:pt x="0" y="761"/>
                  </a:cubicBezTo>
                  <a:cubicBezTo>
                    <a:pt x="0" y="817"/>
                    <a:pt x="45" y="862"/>
                    <a:pt x="101" y="862"/>
                  </a:cubicBezTo>
                  <a:cubicBezTo>
                    <a:pt x="403" y="862"/>
                    <a:pt x="403" y="862"/>
                    <a:pt x="403" y="862"/>
                  </a:cubicBezTo>
                  <a:cubicBezTo>
                    <a:pt x="459" y="862"/>
                    <a:pt x="504" y="817"/>
                    <a:pt x="504" y="761"/>
                  </a:cubicBezTo>
                  <a:cubicBezTo>
                    <a:pt x="504" y="323"/>
                    <a:pt x="504" y="323"/>
                    <a:pt x="504" y="323"/>
                  </a:cubicBezTo>
                  <a:cubicBezTo>
                    <a:pt x="522" y="323"/>
                    <a:pt x="522" y="323"/>
                    <a:pt x="522" y="323"/>
                  </a:cubicBezTo>
                  <a:cubicBezTo>
                    <a:pt x="522" y="287"/>
                    <a:pt x="522" y="287"/>
                    <a:pt x="522" y="287"/>
                  </a:cubicBezTo>
                  <a:cubicBezTo>
                    <a:pt x="504" y="287"/>
                    <a:pt x="504" y="287"/>
                    <a:pt x="504" y="287"/>
                  </a:cubicBezTo>
                  <a:cubicBezTo>
                    <a:pt x="504" y="251"/>
                    <a:pt x="504" y="251"/>
                    <a:pt x="504" y="251"/>
                  </a:cubicBezTo>
                  <a:lnTo>
                    <a:pt x="522" y="251"/>
                  </a:lnTo>
                  <a:close/>
                  <a:moveTo>
                    <a:pt x="472" y="761"/>
                  </a:moveTo>
                  <a:cubicBezTo>
                    <a:pt x="472" y="799"/>
                    <a:pt x="441" y="830"/>
                    <a:pt x="403" y="830"/>
                  </a:cubicBezTo>
                  <a:cubicBezTo>
                    <a:pt x="101" y="830"/>
                    <a:pt x="101" y="830"/>
                    <a:pt x="101" y="830"/>
                  </a:cubicBezTo>
                  <a:cubicBezTo>
                    <a:pt x="63" y="830"/>
                    <a:pt x="32" y="799"/>
                    <a:pt x="32" y="761"/>
                  </a:cubicBezTo>
                  <a:cubicBezTo>
                    <a:pt x="32" y="724"/>
                    <a:pt x="32" y="724"/>
                    <a:pt x="32" y="724"/>
                  </a:cubicBezTo>
                  <a:cubicBezTo>
                    <a:pt x="472" y="724"/>
                    <a:pt x="472" y="724"/>
                    <a:pt x="472" y="724"/>
                  </a:cubicBezTo>
                  <a:lnTo>
                    <a:pt x="472" y="761"/>
                  </a:lnTo>
                  <a:close/>
                  <a:moveTo>
                    <a:pt x="472" y="690"/>
                  </a:moveTo>
                  <a:cubicBezTo>
                    <a:pt x="32" y="690"/>
                    <a:pt x="32" y="690"/>
                    <a:pt x="32" y="690"/>
                  </a:cubicBezTo>
                  <a:cubicBezTo>
                    <a:pt x="32" y="169"/>
                    <a:pt x="32" y="169"/>
                    <a:pt x="32" y="169"/>
                  </a:cubicBezTo>
                  <a:cubicBezTo>
                    <a:pt x="472" y="169"/>
                    <a:pt x="472" y="169"/>
                    <a:pt x="472" y="169"/>
                  </a:cubicBezTo>
                  <a:lnTo>
                    <a:pt x="472" y="690"/>
                  </a:lnTo>
                  <a:close/>
                  <a:moveTo>
                    <a:pt x="472" y="137"/>
                  </a:moveTo>
                  <a:cubicBezTo>
                    <a:pt x="32" y="137"/>
                    <a:pt x="32" y="137"/>
                    <a:pt x="32" y="137"/>
                  </a:cubicBezTo>
                  <a:cubicBezTo>
                    <a:pt x="32" y="100"/>
                    <a:pt x="32" y="100"/>
                    <a:pt x="32" y="100"/>
                  </a:cubicBezTo>
                  <a:cubicBezTo>
                    <a:pt x="32" y="62"/>
                    <a:pt x="63" y="32"/>
                    <a:pt x="101" y="32"/>
                  </a:cubicBezTo>
                  <a:cubicBezTo>
                    <a:pt x="403" y="32"/>
                    <a:pt x="403" y="32"/>
                    <a:pt x="403" y="32"/>
                  </a:cubicBezTo>
                  <a:cubicBezTo>
                    <a:pt x="441" y="32"/>
                    <a:pt x="472" y="62"/>
                    <a:pt x="472" y="100"/>
                  </a:cubicBezTo>
                  <a:lnTo>
                    <a:pt x="472" y="137"/>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670" name="Google Shape;670;p60"/>
            <p:cNvSpPr/>
            <p:nvPr/>
          </p:nvSpPr>
          <p:spPr>
            <a:xfrm>
              <a:off x="5449093" y="3293237"/>
              <a:ext cx="86956" cy="14536"/>
            </a:xfrm>
            <a:custGeom>
              <a:rect b="b" l="l" r="r" t="t"/>
              <a:pathLst>
                <a:path extrusionOk="0" h="24" w="142">
                  <a:moveTo>
                    <a:pt x="130" y="0"/>
                  </a:moveTo>
                  <a:cubicBezTo>
                    <a:pt x="12" y="0"/>
                    <a:pt x="12" y="0"/>
                    <a:pt x="12" y="0"/>
                  </a:cubicBezTo>
                  <a:cubicBezTo>
                    <a:pt x="6" y="0"/>
                    <a:pt x="0" y="5"/>
                    <a:pt x="0" y="12"/>
                  </a:cubicBezTo>
                  <a:cubicBezTo>
                    <a:pt x="0" y="18"/>
                    <a:pt x="6" y="24"/>
                    <a:pt x="12" y="24"/>
                  </a:cubicBezTo>
                  <a:cubicBezTo>
                    <a:pt x="130" y="24"/>
                    <a:pt x="130" y="24"/>
                    <a:pt x="130" y="24"/>
                  </a:cubicBezTo>
                  <a:cubicBezTo>
                    <a:pt x="136" y="24"/>
                    <a:pt x="142" y="18"/>
                    <a:pt x="142" y="12"/>
                  </a:cubicBezTo>
                  <a:cubicBezTo>
                    <a:pt x="142" y="5"/>
                    <a:pt x="136" y="0"/>
                    <a:pt x="130"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671" name="Google Shape;671;p60"/>
            <p:cNvSpPr/>
            <p:nvPr/>
          </p:nvSpPr>
          <p:spPr>
            <a:xfrm>
              <a:off x="5378490" y="3409524"/>
              <a:ext cx="95781" cy="95781"/>
            </a:xfrm>
            <a:custGeom>
              <a:rect b="b" l="l" r="r" t="t"/>
              <a:pathLst>
                <a:path extrusionOk="0" h="369" w="369">
                  <a:moveTo>
                    <a:pt x="369" y="0"/>
                  </a:moveTo>
                  <a:lnTo>
                    <a:pt x="0" y="0"/>
                  </a:lnTo>
                  <a:lnTo>
                    <a:pt x="0" y="369"/>
                  </a:lnTo>
                  <a:lnTo>
                    <a:pt x="369" y="369"/>
                  </a:lnTo>
                  <a:lnTo>
                    <a:pt x="369" y="0"/>
                  </a:lnTo>
                  <a:close/>
                  <a:moveTo>
                    <a:pt x="312" y="312"/>
                  </a:moveTo>
                  <a:lnTo>
                    <a:pt x="57" y="312"/>
                  </a:lnTo>
                  <a:lnTo>
                    <a:pt x="57" y="57"/>
                  </a:lnTo>
                  <a:lnTo>
                    <a:pt x="312" y="57"/>
                  </a:lnTo>
                  <a:lnTo>
                    <a:pt x="312" y="3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672" name="Google Shape;672;p60"/>
            <p:cNvSpPr/>
            <p:nvPr/>
          </p:nvSpPr>
          <p:spPr>
            <a:xfrm>
              <a:off x="5496335" y="3409524"/>
              <a:ext cx="95521" cy="95781"/>
            </a:xfrm>
            <a:custGeom>
              <a:rect b="b" l="l" r="r" t="t"/>
              <a:pathLst>
                <a:path extrusionOk="0" h="369" w="368">
                  <a:moveTo>
                    <a:pt x="368" y="0"/>
                  </a:moveTo>
                  <a:lnTo>
                    <a:pt x="0" y="0"/>
                  </a:lnTo>
                  <a:lnTo>
                    <a:pt x="0" y="369"/>
                  </a:lnTo>
                  <a:lnTo>
                    <a:pt x="368" y="369"/>
                  </a:lnTo>
                  <a:lnTo>
                    <a:pt x="368" y="0"/>
                  </a:lnTo>
                  <a:close/>
                  <a:moveTo>
                    <a:pt x="311" y="312"/>
                  </a:moveTo>
                  <a:lnTo>
                    <a:pt x="56" y="312"/>
                  </a:lnTo>
                  <a:lnTo>
                    <a:pt x="56" y="57"/>
                  </a:lnTo>
                  <a:lnTo>
                    <a:pt x="311" y="57"/>
                  </a:lnTo>
                  <a:lnTo>
                    <a:pt x="311" y="3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673" name="Google Shape;673;p60"/>
            <p:cNvSpPr/>
            <p:nvPr/>
          </p:nvSpPr>
          <p:spPr>
            <a:xfrm>
              <a:off x="5378490" y="3523734"/>
              <a:ext cx="95781" cy="95521"/>
            </a:xfrm>
            <a:custGeom>
              <a:rect b="b" l="l" r="r" t="t"/>
              <a:pathLst>
                <a:path extrusionOk="0" h="368" w="369">
                  <a:moveTo>
                    <a:pt x="369" y="0"/>
                  </a:moveTo>
                  <a:lnTo>
                    <a:pt x="0" y="0"/>
                  </a:lnTo>
                  <a:lnTo>
                    <a:pt x="0" y="368"/>
                  </a:lnTo>
                  <a:lnTo>
                    <a:pt x="369" y="368"/>
                  </a:lnTo>
                  <a:lnTo>
                    <a:pt x="369" y="0"/>
                  </a:lnTo>
                  <a:close/>
                  <a:moveTo>
                    <a:pt x="312" y="312"/>
                  </a:moveTo>
                  <a:lnTo>
                    <a:pt x="57" y="312"/>
                  </a:lnTo>
                  <a:lnTo>
                    <a:pt x="57" y="57"/>
                  </a:lnTo>
                  <a:lnTo>
                    <a:pt x="312" y="57"/>
                  </a:lnTo>
                  <a:lnTo>
                    <a:pt x="312" y="3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674" name="Google Shape;674;p60"/>
            <p:cNvSpPr/>
            <p:nvPr/>
          </p:nvSpPr>
          <p:spPr>
            <a:xfrm>
              <a:off x="5496335" y="3523734"/>
              <a:ext cx="95521" cy="95521"/>
            </a:xfrm>
            <a:custGeom>
              <a:rect b="b" l="l" r="r" t="t"/>
              <a:pathLst>
                <a:path extrusionOk="0" h="368" w="368">
                  <a:moveTo>
                    <a:pt x="368" y="0"/>
                  </a:moveTo>
                  <a:lnTo>
                    <a:pt x="0" y="0"/>
                  </a:lnTo>
                  <a:lnTo>
                    <a:pt x="0" y="368"/>
                  </a:lnTo>
                  <a:lnTo>
                    <a:pt x="368" y="368"/>
                  </a:lnTo>
                  <a:lnTo>
                    <a:pt x="368" y="0"/>
                  </a:lnTo>
                  <a:close/>
                  <a:moveTo>
                    <a:pt x="311" y="312"/>
                  </a:moveTo>
                  <a:lnTo>
                    <a:pt x="56" y="312"/>
                  </a:lnTo>
                  <a:lnTo>
                    <a:pt x="56" y="57"/>
                  </a:lnTo>
                  <a:lnTo>
                    <a:pt x="311" y="57"/>
                  </a:lnTo>
                  <a:lnTo>
                    <a:pt x="311" y="312"/>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grpSp>
      <p:sp>
        <p:nvSpPr>
          <p:cNvPr id="675" name="Google Shape;675;p60"/>
          <p:cNvSpPr/>
          <p:nvPr/>
        </p:nvSpPr>
        <p:spPr>
          <a:xfrm>
            <a:off x="6536248" y="4578043"/>
            <a:ext cx="1049032" cy="1018774"/>
          </a:xfrm>
          <a:custGeom>
            <a:rect b="b" l="l" r="r" t="t"/>
            <a:pathLst>
              <a:path extrusionOk="0" h="869" w="895">
                <a:moveTo>
                  <a:pt x="786" y="589"/>
                </a:moveTo>
                <a:cubicBezTo>
                  <a:pt x="756" y="589"/>
                  <a:pt x="730" y="610"/>
                  <a:pt x="723" y="638"/>
                </a:cubicBezTo>
                <a:cubicBezTo>
                  <a:pt x="567" y="638"/>
                  <a:pt x="567" y="638"/>
                  <a:pt x="567" y="638"/>
                </a:cubicBezTo>
                <a:cubicBezTo>
                  <a:pt x="567" y="544"/>
                  <a:pt x="567" y="544"/>
                  <a:pt x="567" y="544"/>
                </a:cubicBezTo>
                <a:cubicBezTo>
                  <a:pt x="713" y="544"/>
                  <a:pt x="713" y="544"/>
                  <a:pt x="713" y="544"/>
                </a:cubicBezTo>
                <a:cubicBezTo>
                  <a:pt x="813" y="544"/>
                  <a:pt x="895" y="462"/>
                  <a:pt x="895" y="362"/>
                </a:cubicBezTo>
                <a:cubicBezTo>
                  <a:pt x="895" y="265"/>
                  <a:pt x="815" y="184"/>
                  <a:pt x="718" y="181"/>
                </a:cubicBezTo>
                <a:cubicBezTo>
                  <a:pt x="718" y="181"/>
                  <a:pt x="718" y="181"/>
                  <a:pt x="718" y="181"/>
                </a:cubicBezTo>
                <a:cubicBezTo>
                  <a:pt x="680" y="73"/>
                  <a:pt x="576" y="0"/>
                  <a:pt x="461" y="0"/>
                </a:cubicBezTo>
                <a:cubicBezTo>
                  <a:pt x="351" y="0"/>
                  <a:pt x="253" y="65"/>
                  <a:pt x="210" y="166"/>
                </a:cubicBezTo>
                <a:cubicBezTo>
                  <a:pt x="210" y="166"/>
                  <a:pt x="210" y="166"/>
                  <a:pt x="210" y="166"/>
                </a:cubicBezTo>
                <a:cubicBezTo>
                  <a:pt x="203" y="165"/>
                  <a:pt x="196" y="165"/>
                  <a:pt x="189" y="165"/>
                </a:cubicBezTo>
                <a:cubicBezTo>
                  <a:pt x="85" y="165"/>
                  <a:pt x="0" y="250"/>
                  <a:pt x="0" y="354"/>
                </a:cubicBezTo>
                <a:cubicBezTo>
                  <a:pt x="0" y="459"/>
                  <a:pt x="85" y="544"/>
                  <a:pt x="189" y="544"/>
                </a:cubicBezTo>
                <a:cubicBezTo>
                  <a:pt x="229" y="544"/>
                  <a:pt x="229" y="544"/>
                  <a:pt x="229" y="544"/>
                </a:cubicBezTo>
                <a:cubicBezTo>
                  <a:pt x="242" y="554"/>
                  <a:pt x="259" y="563"/>
                  <a:pt x="278" y="571"/>
                </a:cubicBezTo>
                <a:cubicBezTo>
                  <a:pt x="301" y="579"/>
                  <a:pt x="301" y="579"/>
                  <a:pt x="301" y="579"/>
                </a:cubicBezTo>
                <a:cubicBezTo>
                  <a:pt x="326" y="583"/>
                  <a:pt x="326" y="583"/>
                  <a:pt x="326" y="583"/>
                </a:cubicBezTo>
                <a:cubicBezTo>
                  <a:pt x="326" y="583"/>
                  <a:pt x="327" y="583"/>
                  <a:pt x="327" y="583"/>
                </a:cubicBezTo>
                <a:cubicBezTo>
                  <a:pt x="327" y="698"/>
                  <a:pt x="327" y="698"/>
                  <a:pt x="327" y="698"/>
                </a:cubicBezTo>
                <a:cubicBezTo>
                  <a:pt x="174" y="698"/>
                  <a:pt x="174" y="698"/>
                  <a:pt x="174" y="698"/>
                </a:cubicBezTo>
                <a:cubicBezTo>
                  <a:pt x="167" y="670"/>
                  <a:pt x="142" y="649"/>
                  <a:pt x="111" y="649"/>
                </a:cubicBezTo>
                <a:cubicBezTo>
                  <a:pt x="75" y="649"/>
                  <a:pt x="46" y="678"/>
                  <a:pt x="46" y="714"/>
                </a:cubicBezTo>
                <a:cubicBezTo>
                  <a:pt x="46" y="750"/>
                  <a:pt x="75" y="779"/>
                  <a:pt x="111" y="779"/>
                </a:cubicBezTo>
                <a:cubicBezTo>
                  <a:pt x="142" y="779"/>
                  <a:pt x="167" y="758"/>
                  <a:pt x="174" y="730"/>
                </a:cubicBezTo>
                <a:cubicBezTo>
                  <a:pt x="343" y="730"/>
                  <a:pt x="343" y="730"/>
                  <a:pt x="343" y="730"/>
                </a:cubicBezTo>
                <a:cubicBezTo>
                  <a:pt x="352" y="730"/>
                  <a:pt x="359" y="723"/>
                  <a:pt x="359" y="714"/>
                </a:cubicBezTo>
                <a:cubicBezTo>
                  <a:pt x="359" y="586"/>
                  <a:pt x="359" y="586"/>
                  <a:pt x="359" y="586"/>
                </a:cubicBezTo>
                <a:cubicBezTo>
                  <a:pt x="364" y="586"/>
                  <a:pt x="368" y="587"/>
                  <a:pt x="373" y="587"/>
                </a:cubicBezTo>
                <a:cubicBezTo>
                  <a:pt x="389" y="587"/>
                  <a:pt x="407" y="585"/>
                  <a:pt x="424" y="582"/>
                </a:cubicBezTo>
                <a:cubicBezTo>
                  <a:pt x="431" y="581"/>
                  <a:pt x="431" y="581"/>
                  <a:pt x="431" y="581"/>
                </a:cubicBezTo>
                <a:cubicBezTo>
                  <a:pt x="431" y="740"/>
                  <a:pt x="431" y="740"/>
                  <a:pt x="431" y="740"/>
                </a:cubicBezTo>
                <a:cubicBezTo>
                  <a:pt x="403" y="747"/>
                  <a:pt x="382" y="773"/>
                  <a:pt x="382" y="803"/>
                </a:cubicBezTo>
                <a:cubicBezTo>
                  <a:pt x="382" y="839"/>
                  <a:pt x="411" y="869"/>
                  <a:pt x="447" y="869"/>
                </a:cubicBezTo>
                <a:cubicBezTo>
                  <a:pt x="483" y="869"/>
                  <a:pt x="512" y="839"/>
                  <a:pt x="512" y="803"/>
                </a:cubicBezTo>
                <a:cubicBezTo>
                  <a:pt x="512" y="773"/>
                  <a:pt x="491" y="747"/>
                  <a:pt x="463" y="740"/>
                </a:cubicBezTo>
                <a:cubicBezTo>
                  <a:pt x="463" y="572"/>
                  <a:pt x="463" y="572"/>
                  <a:pt x="463" y="572"/>
                </a:cubicBezTo>
                <a:cubicBezTo>
                  <a:pt x="472" y="569"/>
                  <a:pt x="472" y="569"/>
                  <a:pt x="472" y="569"/>
                </a:cubicBezTo>
                <a:cubicBezTo>
                  <a:pt x="489" y="562"/>
                  <a:pt x="505" y="553"/>
                  <a:pt x="517" y="544"/>
                </a:cubicBezTo>
                <a:cubicBezTo>
                  <a:pt x="535" y="544"/>
                  <a:pt x="535" y="544"/>
                  <a:pt x="535" y="544"/>
                </a:cubicBezTo>
                <a:cubicBezTo>
                  <a:pt x="535" y="654"/>
                  <a:pt x="535" y="654"/>
                  <a:pt x="535" y="654"/>
                </a:cubicBezTo>
                <a:cubicBezTo>
                  <a:pt x="535" y="663"/>
                  <a:pt x="542" y="670"/>
                  <a:pt x="551" y="670"/>
                </a:cubicBezTo>
                <a:cubicBezTo>
                  <a:pt x="723" y="670"/>
                  <a:pt x="723" y="670"/>
                  <a:pt x="723" y="670"/>
                </a:cubicBezTo>
                <a:cubicBezTo>
                  <a:pt x="730" y="698"/>
                  <a:pt x="756" y="719"/>
                  <a:pt x="786" y="719"/>
                </a:cubicBezTo>
                <a:cubicBezTo>
                  <a:pt x="822" y="719"/>
                  <a:pt x="851" y="690"/>
                  <a:pt x="851" y="654"/>
                </a:cubicBezTo>
                <a:cubicBezTo>
                  <a:pt x="851" y="618"/>
                  <a:pt x="822" y="589"/>
                  <a:pt x="786" y="589"/>
                </a:cubicBezTo>
                <a:close/>
                <a:moveTo>
                  <a:pt x="111" y="747"/>
                </a:moveTo>
                <a:cubicBezTo>
                  <a:pt x="93" y="747"/>
                  <a:pt x="78" y="733"/>
                  <a:pt x="78" y="714"/>
                </a:cubicBezTo>
                <a:cubicBezTo>
                  <a:pt x="78" y="696"/>
                  <a:pt x="93" y="681"/>
                  <a:pt x="111" y="681"/>
                </a:cubicBezTo>
                <a:cubicBezTo>
                  <a:pt x="130" y="681"/>
                  <a:pt x="144" y="696"/>
                  <a:pt x="144" y="714"/>
                </a:cubicBezTo>
                <a:cubicBezTo>
                  <a:pt x="144" y="733"/>
                  <a:pt x="130" y="747"/>
                  <a:pt x="111" y="747"/>
                </a:cubicBezTo>
                <a:close/>
                <a:moveTo>
                  <a:pt x="480" y="803"/>
                </a:moveTo>
                <a:cubicBezTo>
                  <a:pt x="480" y="822"/>
                  <a:pt x="465" y="837"/>
                  <a:pt x="447" y="837"/>
                </a:cubicBezTo>
                <a:cubicBezTo>
                  <a:pt x="429" y="837"/>
                  <a:pt x="414" y="822"/>
                  <a:pt x="414" y="803"/>
                </a:cubicBezTo>
                <a:cubicBezTo>
                  <a:pt x="414" y="785"/>
                  <a:pt x="429" y="770"/>
                  <a:pt x="447" y="770"/>
                </a:cubicBezTo>
                <a:cubicBezTo>
                  <a:pt x="465" y="770"/>
                  <a:pt x="480" y="785"/>
                  <a:pt x="480" y="803"/>
                </a:cubicBezTo>
                <a:close/>
                <a:moveTo>
                  <a:pt x="506" y="512"/>
                </a:moveTo>
                <a:cubicBezTo>
                  <a:pt x="497" y="519"/>
                  <a:pt x="497" y="519"/>
                  <a:pt x="497" y="519"/>
                </a:cubicBezTo>
                <a:cubicBezTo>
                  <a:pt x="487" y="527"/>
                  <a:pt x="475" y="533"/>
                  <a:pt x="460" y="539"/>
                </a:cubicBezTo>
                <a:cubicBezTo>
                  <a:pt x="442" y="546"/>
                  <a:pt x="442" y="546"/>
                  <a:pt x="442" y="546"/>
                </a:cubicBezTo>
                <a:cubicBezTo>
                  <a:pt x="418" y="551"/>
                  <a:pt x="418" y="551"/>
                  <a:pt x="418" y="551"/>
                </a:cubicBezTo>
                <a:cubicBezTo>
                  <a:pt x="403" y="553"/>
                  <a:pt x="388" y="555"/>
                  <a:pt x="373" y="555"/>
                </a:cubicBezTo>
                <a:cubicBezTo>
                  <a:pt x="359" y="555"/>
                  <a:pt x="345" y="554"/>
                  <a:pt x="331" y="551"/>
                </a:cubicBezTo>
                <a:cubicBezTo>
                  <a:pt x="309" y="548"/>
                  <a:pt x="309" y="548"/>
                  <a:pt x="309" y="548"/>
                </a:cubicBezTo>
                <a:cubicBezTo>
                  <a:pt x="289" y="540"/>
                  <a:pt x="289" y="540"/>
                  <a:pt x="289" y="540"/>
                </a:cubicBezTo>
                <a:cubicBezTo>
                  <a:pt x="273" y="535"/>
                  <a:pt x="259" y="527"/>
                  <a:pt x="249" y="519"/>
                </a:cubicBezTo>
                <a:cubicBezTo>
                  <a:pt x="240" y="512"/>
                  <a:pt x="240" y="512"/>
                  <a:pt x="240" y="512"/>
                </a:cubicBezTo>
                <a:cubicBezTo>
                  <a:pt x="189" y="512"/>
                  <a:pt x="189" y="512"/>
                  <a:pt x="189" y="512"/>
                </a:cubicBezTo>
                <a:cubicBezTo>
                  <a:pt x="102" y="512"/>
                  <a:pt x="32" y="441"/>
                  <a:pt x="32" y="354"/>
                </a:cubicBezTo>
                <a:cubicBezTo>
                  <a:pt x="32" y="268"/>
                  <a:pt x="102" y="197"/>
                  <a:pt x="189" y="197"/>
                </a:cubicBezTo>
                <a:cubicBezTo>
                  <a:pt x="195" y="197"/>
                  <a:pt x="201" y="197"/>
                  <a:pt x="207" y="198"/>
                </a:cubicBezTo>
                <a:cubicBezTo>
                  <a:pt x="231" y="201"/>
                  <a:pt x="231" y="201"/>
                  <a:pt x="231" y="201"/>
                </a:cubicBezTo>
                <a:cubicBezTo>
                  <a:pt x="240" y="179"/>
                  <a:pt x="240" y="179"/>
                  <a:pt x="240" y="179"/>
                </a:cubicBezTo>
                <a:cubicBezTo>
                  <a:pt x="277" y="89"/>
                  <a:pt x="364" y="32"/>
                  <a:pt x="461" y="32"/>
                </a:cubicBezTo>
                <a:cubicBezTo>
                  <a:pt x="563" y="32"/>
                  <a:pt x="654" y="96"/>
                  <a:pt x="688" y="192"/>
                </a:cubicBezTo>
                <a:cubicBezTo>
                  <a:pt x="695" y="213"/>
                  <a:pt x="695" y="213"/>
                  <a:pt x="695" y="213"/>
                </a:cubicBezTo>
                <a:cubicBezTo>
                  <a:pt x="717" y="213"/>
                  <a:pt x="717" y="213"/>
                  <a:pt x="717" y="213"/>
                </a:cubicBezTo>
                <a:cubicBezTo>
                  <a:pt x="797" y="215"/>
                  <a:pt x="863" y="282"/>
                  <a:pt x="863" y="362"/>
                </a:cubicBezTo>
                <a:cubicBezTo>
                  <a:pt x="863" y="445"/>
                  <a:pt x="796" y="512"/>
                  <a:pt x="713" y="512"/>
                </a:cubicBezTo>
                <a:lnTo>
                  <a:pt x="506" y="512"/>
                </a:lnTo>
                <a:close/>
                <a:moveTo>
                  <a:pt x="786" y="687"/>
                </a:moveTo>
                <a:cubicBezTo>
                  <a:pt x="768" y="687"/>
                  <a:pt x="753" y="673"/>
                  <a:pt x="753" y="654"/>
                </a:cubicBezTo>
                <a:cubicBezTo>
                  <a:pt x="753" y="636"/>
                  <a:pt x="768" y="621"/>
                  <a:pt x="786" y="621"/>
                </a:cubicBezTo>
                <a:cubicBezTo>
                  <a:pt x="804" y="621"/>
                  <a:pt x="819" y="636"/>
                  <a:pt x="819" y="654"/>
                </a:cubicBezTo>
                <a:cubicBezTo>
                  <a:pt x="819" y="673"/>
                  <a:pt x="804" y="687"/>
                  <a:pt x="786" y="68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676" name="Google Shape;676;p60"/>
          <p:cNvSpPr txBox="1"/>
          <p:nvPr/>
        </p:nvSpPr>
        <p:spPr>
          <a:xfrm>
            <a:off x="8864600" y="4901956"/>
            <a:ext cx="2190900" cy="891900"/>
          </a:xfrm>
          <a:prstGeom prst="rect">
            <a:avLst/>
          </a:prstGeom>
          <a:noFill/>
          <a:ln>
            <a:noFill/>
          </a:ln>
        </p:spPr>
        <p:txBody>
          <a:bodyPr anchorCtr="0" anchor="t" bIns="45700" lIns="91425" spcFirstLastPara="1" rIns="91425" wrap="square" tIns="45700">
            <a:noAutofit/>
          </a:bodyPr>
          <a:lstStyle/>
          <a:p>
            <a:pPr indent="-127000" lvl="3" marL="0" marR="0" rtl="0" algn="l">
              <a:lnSpc>
                <a:spcPct val="90000"/>
              </a:lnSpc>
              <a:spcBef>
                <a:spcPts val="0"/>
              </a:spcBef>
              <a:spcAft>
                <a:spcPts val="0"/>
              </a:spcAft>
              <a:buClr>
                <a:schemeClr val="dk1"/>
              </a:buClr>
              <a:buSzPts val="2000"/>
              <a:buFont typeface="Arial"/>
              <a:buChar char="​"/>
            </a:pPr>
            <a:r>
              <a:rPr b="1" lang="en-US" sz="2000">
                <a:solidFill>
                  <a:schemeClr val="dk1"/>
                </a:solidFill>
              </a:rPr>
              <a:t>DLP </a:t>
            </a:r>
            <a:endParaRPr/>
          </a:p>
          <a:p>
            <a:pPr indent="-101600" lvl="5" marL="0" marR="0" rtl="0" algn="l">
              <a:lnSpc>
                <a:spcPct val="83000"/>
              </a:lnSpc>
              <a:spcBef>
                <a:spcPts val="800"/>
              </a:spcBef>
              <a:spcAft>
                <a:spcPts val="0"/>
              </a:spcAft>
              <a:buClr>
                <a:srgbClr val="737373"/>
              </a:buClr>
              <a:buSzPts val="1600"/>
              <a:buFont typeface="Arial"/>
              <a:buChar char="​"/>
            </a:pPr>
            <a:r>
              <a:rPr lang="en-US" sz="1600">
                <a:solidFill>
                  <a:srgbClr val="737373"/>
                </a:solidFill>
              </a:rPr>
              <a:t>Miracle device to detect everything</a:t>
            </a:r>
            <a:endParaRPr/>
          </a:p>
        </p:txBody>
      </p:sp>
      <p:sp>
        <p:nvSpPr>
          <p:cNvPr id="677" name="Google Shape;677;p60"/>
          <p:cNvSpPr txBox="1"/>
          <p:nvPr/>
        </p:nvSpPr>
        <p:spPr>
          <a:xfrm>
            <a:off x="1132840" y="4912116"/>
            <a:ext cx="2190900" cy="891900"/>
          </a:xfrm>
          <a:prstGeom prst="rect">
            <a:avLst/>
          </a:prstGeom>
          <a:noFill/>
          <a:ln>
            <a:noFill/>
          </a:ln>
        </p:spPr>
        <p:txBody>
          <a:bodyPr anchorCtr="0" anchor="t" bIns="45700" lIns="91425" spcFirstLastPara="1" rIns="91425" wrap="square" tIns="45700">
            <a:noAutofit/>
          </a:bodyPr>
          <a:lstStyle/>
          <a:p>
            <a:pPr indent="-127000" lvl="3" marL="0" marR="0" rtl="0" algn="r">
              <a:lnSpc>
                <a:spcPct val="90000"/>
              </a:lnSpc>
              <a:spcBef>
                <a:spcPts val="0"/>
              </a:spcBef>
              <a:spcAft>
                <a:spcPts val="0"/>
              </a:spcAft>
              <a:buClr>
                <a:schemeClr val="dk1"/>
              </a:buClr>
              <a:buSzPts val="2000"/>
              <a:buFont typeface="Arial"/>
              <a:buChar char="​"/>
            </a:pPr>
            <a:r>
              <a:rPr b="1" lang="en-US" sz="2000">
                <a:solidFill>
                  <a:schemeClr val="dk1"/>
                </a:solidFill>
              </a:rPr>
              <a:t>IDM</a:t>
            </a:r>
            <a:endParaRPr/>
          </a:p>
          <a:p>
            <a:pPr indent="-101600" lvl="5" marL="0" marR="0" rtl="0" algn="r">
              <a:lnSpc>
                <a:spcPct val="83000"/>
              </a:lnSpc>
              <a:spcBef>
                <a:spcPts val="800"/>
              </a:spcBef>
              <a:spcAft>
                <a:spcPts val="0"/>
              </a:spcAft>
              <a:buClr>
                <a:srgbClr val="737373"/>
              </a:buClr>
              <a:buSzPts val="1600"/>
              <a:buFont typeface="Arial"/>
              <a:buChar char="​"/>
            </a:pPr>
            <a:r>
              <a:rPr lang="en-US" sz="1600">
                <a:solidFill>
                  <a:srgbClr val="737373"/>
                </a:solidFill>
              </a:rPr>
              <a:t>Access Control fixes everything!</a:t>
            </a:r>
            <a:endParaRPr/>
          </a:p>
        </p:txBody>
      </p:sp>
      <p:cxnSp>
        <p:nvCxnSpPr>
          <p:cNvPr id="678" name="Google Shape;678;p60"/>
          <p:cNvCxnSpPr/>
          <p:nvPr/>
        </p:nvCxnSpPr>
        <p:spPr>
          <a:xfrm>
            <a:off x="8253566" y="5096428"/>
            <a:ext cx="531300" cy="0"/>
          </a:xfrm>
          <a:prstGeom prst="straightConnector1">
            <a:avLst/>
          </a:prstGeom>
          <a:noFill/>
          <a:ln cap="rnd" cmpd="sng" w="38100">
            <a:solidFill>
              <a:schemeClr val="lt2"/>
            </a:solidFill>
            <a:prstDash val="solid"/>
            <a:round/>
            <a:headEnd len="sm" w="sm" type="none"/>
            <a:tailEnd len="sm" w="sm" type="none"/>
          </a:ln>
        </p:spPr>
      </p:cxnSp>
      <p:cxnSp>
        <p:nvCxnSpPr>
          <p:cNvPr id="679" name="Google Shape;679;p60"/>
          <p:cNvCxnSpPr/>
          <p:nvPr/>
        </p:nvCxnSpPr>
        <p:spPr>
          <a:xfrm>
            <a:off x="3407246" y="5096428"/>
            <a:ext cx="531300" cy="0"/>
          </a:xfrm>
          <a:prstGeom prst="straightConnector1">
            <a:avLst/>
          </a:prstGeom>
          <a:noFill/>
          <a:ln cap="rnd" cmpd="sng" w="38100">
            <a:solidFill>
              <a:schemeClr val="lt2"/>
            </a:solidFill>
            <a:prstDash val="solid"/>
            <a:round/>
            <a:headEnd len="sm" w="sm" type="none"/>
            <a:tailEnd len="sm" w="sm" type="none"/>
          </a:ln>
        </p:spPr>
      </p:cxnSp>
      <p:sp>
        <p:nvSpPr>
          <p:cNvPr id="680" name="Google Shape;680;p60"/>
          <p:cNvSpPr txBox="1"/>
          <p:nvPr/>
        </p:nvSpPr>
        <p:spPr>
          <a:xfrm>
            <a:off x="8864600" y="3093475"/>
            <a:ext cx="2350500" cy="891900"/>
          </a:xfrm>
          <a:prstGeom prst="rect">
            <a:avLst/>
          </a:prstGeom>
          <a:noFill/>
          <a:ln>
            <a:noFill/>
          </a:ln>
        </p:spPr>
        <p:txBody>
          <a:bodyPr anchorCtr="0" anchor="t" bIns="45700" lIns="91425" spcFirstLastPara="1" rIns="91425" wrap="square" tIns="45700">
            <a:noAutofit/>
          </a:bodyPr>
          <a:lstStyle/>
          <a:p>
            <a:pPr indent="-127000" lvl="3" marL="0" marR="0" rtl="0" algn="l">
              <a:lnSpc>
                <a:spcPct val="90000"/>
              </a:lnSpc>
              <a:spcBef>
                <a:spcPts val="0"/>
              </a:spcBef>
              <a:spcAft>
                <a:spcPts val="0"/>
              </a:spcAft>
              <a:buClr>
                <a:schemeClr val="dk1"/>
              </a:buClr>
              <a:buSzPts val="2000"/>
              <a:buFont typeface="Arial"/>
              <a:buChar char="​"/>
            </a:pPr>
            <a:r>
              <a:rPr b="1" lang="en-US" sz="2000">
                <a:solidFill>
                  <a:schemeClr val="dk1"/>
                </a:solidFill>
              </a:rPr>
              <a:t>Endpoint/Agents</a:t>
            </a:r>
            <a:endParaRPr/>
          </a:p>
          <a:p>
            <a:pPr indent="-101600" lvl="5" marL="0" marR="0" rtl="0" algn="l">
              <a:lnSpc>
                <a:spcPct val="83000"/>
              </a:lnSpc>
              <a:spcBef>
                <a:spcPts val="800"/>
              </a:spcBef>
              <a:spcAft>
                <a:spcPts val="0"/>
              </a:spcAft>
              <a:buClr>
                <a:srgbClr val="737373"/>
              </a:buClr>
              <a:buSzPts val="1600"/>
              <a:buFont typeface="Arial"/>
              <a:buChar char="​"/>
            </a:pPr>
            <a:r>
              <a:rPr lang="en-US" sz="1600">
                <a:solidFill>
                  <a:srgbClr val="737373"/>
                </a:solidFill>
              </a:rPr>
              <a:t>Policies will stop bad activity </a:t>
            </a:r>
            <a:endParaRPr/>
          </a:p>
        </p:txBody>
      </p:sp>
      <p:cxnSp>
        <p:nvCxnSpPr>
          <p:cNvPr id="681" name="Google Shape;681;p60"/>
          <p:cNvCxnSpPr/>
          <p:nvPr/>
        </p:nvCxnSpPr>
        <p:spPr>
          <a:xfrm>
            <a:off x="7340600" y="3287948"/>
            <a:ext cx="1444200" cy="0"/>
          </a:xfrm>
          <a:prstGeom prst="straightConnector1">
            <a:avLst/>
          </a:prstGeom>
          <a:noFill/>
          <a:ln cap="rnd" cmpd="sng" w="38100">
            <a:solidFill>
              <a:schemeClr val="lt2"/>
            </a:solidFill>
            <a:prstDash val="solid"/>
            <a:round/>
            <a:headEnd len="sm" w="sm" type="none"/>
            <a:tailEnd len="sm" w="sm" type="none"/>
          </a:ln>
        </p:spPr>
      </p:cxnSp>
      <p:sp>
        <p:nvSpPr>
          <p:cNvPr id="682" name="Google Shape;682;p60"/>
          <p:cNvSpPr/>
          <p:nvPr/>
        </p:nvSpPr>
        <p:spPr>
          <a:xfrm>
            <a:off x="5463980" y="3034944"/>
            <a:ext cx="1329449" cy="788125"/>
          </a:xfrm>
          <a:custGeom>
            <a:rect b="b" l="l" r="r" t="t"/>
            <a:pathLst>
              <a:path extrusionOk="0" h="520" w="896">
                <a:moveTo>
                  <a:pt x="797" y="459"/>
                </a:moveTo>
                <a:cubicBezTo>
                  <a:pt x="797" y="48"/>
                  <a:pt x="797" y="48"/>
                  <a:pt x="797" y="48"/>
                </a:cubicBezTo>
                <a:cubicBezTo>
                  <a:pt x="797" y="22"/>
                  <a:pt x="776" y="0"/>
                  <a:pt x="749" y="0"/>
                </a:cubicBezTo>
                <a:cubicBezTo>
                  <a:pt x="148" y="0"/>
                  <a:pt x="148" y="0"/>
                  <a:pt x="148" y="0"/>
                </a:cubicBezTo>
                <a:cubicBezTo>
                  <a:pt x="121" y="0"/>
                  <a:pt x="100" y="22"/>
                  <a:pt x="100" y="48"/>
                </a:cubicBezTo>
                <a:cubicBezTo>
                  <a:pt x="100" y="459"/>
                  <a:pt x="100" y="459"/>
                  <a:pt x="100" y="459"/>
                </a:cubicBezTo>
                <a:cubicBezTo>
                  <a:pt x="0" y="459"/>
                  <a:pt x="0" y="459"/>
                  <a:pt x="0" y="459"/>
                </a:cubicBezTo>
                <a:cubicBezTo>
                  <a:pt x="0" y="472"/>
                  <a:pt x="0" y="472"/>
                  <a:pt x="0" y="472"/>
                </a:cubicBezTo>
                <a:cubicBezTo>
                  <a:pt x="0" y="498"/>
                  <a:pt x="22" y="520"/>
                  <a:pt x="48" y="520"/>
                </a:cubicBezTo>
                <a:cubicBezTo>
                  <a:pt x="849" y="520"/>
                  <a:pt x="849" y="520"/>
                  <a:pt x="849" y="520"/>
                </a:cubicBezTo>
                <a:cubicBezTo>
                  <a:pt x="875" y="520"/>
                  <a:pt x="896" y="498"/>
                  <a:pt x="896" y="472"/>
                </a:cubicBezTo>
                <a:cubicBezTo>
                  <a:pt x="896" y="459"/>
                  <a:pt x="896" y="459"/>
                  <a:pt x="896" y="459"/>
                </a:cubicBezTo>
                <a:lnTo>
                  <a:pt x="797" y="459"/>
                </a:lnTo>
                <a:close/>
                <a:moveTo>
                  <a:pt x="765" y="459"/>
                </a:moveTo>
                <a:cubicBezTo>
                  <a:pt x="132" y="459"/>
                  <a:pt x="132" y="459"/>
                  <a:pt x="132" y="459"/>
                </a:cubicBezTo>
                <a:cubicBezTo>
                  <a:pt x="132" y="48"/>
                  <a:pt x="132" y="48"/>
                  <a:pt x="132" y="48"/>
                </a:cubicBezTo>
                <a:cubicBezTo>
                  <a:pt x="132" y="39"/>
                  <a:pt x="139" y="32"/>
                  <a:pt x="148" y="32"/>
                </a:cubicBezTo>
                <a:cubicBezTo>
                  <a:pt x="749" y="32"/>
                  <a:pt x="749" y="32"/>
                  <a:pt x="749" y="32"/>
                </a:cubicBezTo>
                <a:cubicBezTo>
                  <a:pt x="758" y="32"/>
                  <a:pt x="765" y="39"/>
                  <a:pt x="765" y="48"/>
                </a:cubicBezTo>
                <a:lnTo>
                  <a:pt x="765" y="459"/>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050">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1"/>
          <p:cNvSpPr/>
          <p:nvPr/>
        </p:nvSpPr>
        <p:spPr>
          <a:xfrm>
            <a:off x="6214572" y="2846484"/>
            <a:ext cx="584700" cy="599400"/>
          </a:xfrm>
          <a:prstGeom prst="ellipse">
            <a:avLst/>
          </a:prstGeom>
          <a:gradFill>
            <a:gsLst>
              <a:gs pos="0">
                <a:schemeClr val="accent6"/>
              </a:gs>
              <a:gs pos="13000">
                <a:schemeClr val="accent6"/>
              </a:gs>
              <a:gs pos="29000">
                <a:schemeClr val="accent2"/>
              </a:gs>
              <a:gs pos="64000">
                <a:srgbClr val="EC008C"/>
              </a:gs>
              <a:gs pos="100000">
                <a:srgbClr val="EC008C"/>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89" name="Google Shape;689;p61"/>
          <p:cNvSpPr/>
          <p:nvPr/>
        </p:nvSpPr>
        <p:spPr>
          <a:xfrm>
            <a:off x="6624355" y="4931550"/>
            <a:ext cx="835800" cy="835800"/>
          </a:xfrm>
          <a:prstGeom prst="pie">
            <a:avLst>
              <a:gd fmla="val 21038818" name="adj1"/>
              <a:gd fmla="val 16200000" name="adj2"/>
            </a:avLst>
          </a:prstGeom>
          <a:gradFill>
            <a:gsLst>
              <a:gs pos="0">
                <a:schemeClr val="accent6"/>
              </a:gs>
              <a:gs pos="13000">
                <a:schemeClr val="accent6"/>
              </a:gs>
              <a:gs pos="29000">
                <a:schemeClr val="accent2"/>
              </a:gs>
              <a:gs pos="64000">
                <a:srgbClr val="EC008C"/>
              </a:gs>
              <a:gs pos="100000">
                <a:srgbClr val="EC008C"/>
              </a:gs>
            </a:gsLst>
            <a:lin ang="2698631"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90" name="Google Shape;690;p61"/>
          <p:cNvSpPr/>
          <p:nvPr/>
        </p:nvSpPr>
        <p:spPr>
          <a:xfrm>
            <a:off x="4717736" y="5334000"/>
            <a:ext cx="835800" cy="835800"/>
          </a:xfrm>
          <a:prstGeom prst="donut">
            <a:avLst>
              <a:gd fmla="val 8266" name="adj"/>
            </a:avLst>
          </a:prstGeom>
          <a:gradFill>
            <a:gsLst>
              <a:gs pos="0">
                <a:schemeClr val="accent6"/>
              </a:gs>
              <a:gs pos="13000">
                <a:schemeClr val="accent6"/>
              </a:gs>
              <a:gs pos="29000">
                <a:schemeClr val="accent2"/>
              </a:gs>
              <a:gs pos="64000">
                <a:srgbClr val="EC008C"/>
              </a:gs>
              <a:gs pos="100000">
                <a:srgbClr val="EC008C"/>
              </a:gs>
            </a:gsLst>
            <a:lin ang="2698631" scaled="0"/>
          </a:gra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91" name="Google Shape;691;p61"/>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4200"/>
              <a:buFont typeface="Arial"/>
              <a:buNone/>
            </a:pPr>
            <a:r>
              <a:rPr lang="en-US"/>
              <a:t>Too Many False Positives!!!</a:t>
            </a:r>
            <a:endParaRPr/>
          </a:p>
        </p:txBody>
      </p:sp>
      <p:sp>
        <p:nvSpPr>
          <p:cNvPr id="692" name="Google Shape;692;p61"/>
          <p:cNvSpPr/>
          <p:nvPr/>
        </p:nvSpPr>
        <p:spPr>
          <a:xfrm>
            <a:off x="2946158" y="2694879"/>
            <a:ext cx="1351800" cy="1351800"/>
          </a:xfrm>
          <a:prstGeom prst="ellipse">
            <a:avLst/>
          </a:prstGeom>
          <a:solidFill>
            <a:schemeClr val="lt1"/>
          </a:solidFill>
          <a:ln cap="flat" cmpd="sng" w="76200">
            <a:solidFill>
              <a:schemeClr val="lt2"/>
            </a:solidFill>
            <a:prstDash val="solid"/>
            <a:miter lim="800000"/>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2000">
                <a:solidFill>
                  <a:schemeClr val="dk1"/>
                </a:solidFill>
              </a:rPr>
              <a:t>Missed</a:t>
            </a:r>
            <a:br>
              <a:rPr b="1" lang="en-US" sz="2000">
                <a:solidFill>
                  <a:schemeClr val="dk1"/>
                </a:solidFill>
              </a:rPr>
            </a:br>
            <a:r>
              <a:rPr b="1" lang="en-US" sz="2000">
                <a:solidFill>
                  <a:schemeClr val="dk1"/>
                </a:solidFill>
              </a:rPr>
              <a:t>Events</a:t>
            </a:r>
            <a:endParaRPr b="1" sz="2000">
              <a:solidFill>
                <a:schemeClr val="dk1"/>
              </a:solidFill>
            </a:endParaRPr>
          </a:p>
        </p:txBody>
      </p:sp>
      <p:sp>
        <p:nvSpPr>
          <p:cNvPr id="693" name="Google Shape;693;p61"/>
          <p:cNvSpPr/>
          <p:nvPr/>
        </p:nvSpPr>
        <p:spPr>
          <a:xfrm>
            <a:off x="2574302" y="4365892"/>
            <a:ext cx="1920000" cy="1920000"/>
          </a:xfrm>
          <a:prstGeom prst="ellipse">
            <a:avLst/>
          </a:prstGeom>
          <a:solidFill>
            <a:schemeClr val="lt1"/>
          </a:solidFill>
          <a:ln cap="flat" cmpd="sng" w="76200">
            <a:solidFill>
              <a:schemeClr val="lt2"/>
            </a:solidFill>
            <a:prstDash val="solid"/>
            <a:miter lim="800000"/>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chemeClr val="dk1"/>
              </a:buClr>
              <a:buFont typeface="Arial"/>
              <a:buNone/>
            </a:pPr>
            <a:r>
              <a:rPr b="1" lang="en-US" sz="2000">
                <a:solidFill>
                  <a:schemeClr val="dk1"/>
                </a:solidFill>
              </a:rPr>
              <a:t>False Positive</a:t>
            </a:r>
            <a:endParaRPr>
              <a:solidFill>
                <a:schemeClr val="dk1"/>
              </a:solidFill>
            </a:endParaRPr>
          </a:p>
          <a:p>
            <a:pPr indent="0" lvl="0" marL="0" marR="0" rtl="0" algn="ctr">
              <a:spcBef>
                <a:spcPts val="0"/>
              </a:spcBef>
              <a:spcAft>
                <a:spcPts val="0"/>
              </a:spcAft>
              <a:buNone/>
            </a:pPr>
            <a:r>
              <a:t/>
            </a:r>
            <a:endParaRPr b="1" sz="2000">
              <a:solidFill>
                <a:schemeClr val="dk1"/>
              </a:solidFill>
            </a:endParaRPr>
          </a:p>
        </p:txBody>
      </p:sp>
      <p:sp>
        <p:nvSpPr>
          <p:cNvPr id="694" name="Google Shape;694;p61"/>
          <p:cNvSpPr/>
          <p:nvPr/>
        </p:nvSpPr>
        <p:spPr>
          <a:xfrm>
            <a:off x="597062" y="2992007"/>
            <a:ext cx="1930200" cy="1930200"/>
          </a:xfrm>
          <a:prstGeom prst="ellipse">
            <a:avLst/>
          </a:prstGeom>
          <a:solidFill>
            <a:schemeClr val="lt1"/>
          </a:solidFill>
          <a:ln cap="flat" cmpd="sng" w="76200">
            <a:solidFill>
              <a:schemeClr val="lt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1" lang="en-US" sz="2000">
                <a:solidFill>
                  <a:schemeClr val="dk1"/>
                </a:solidFill>
              </a:rPr>
              <a:t>False Positive</a:t>
            </a:r>
            <a:endParaRPr/>
          </a:p>
        </p:txBody>
      </p:sp>
      <p:sp>
        <p:nvSpPr>
          <p:cNvPr id="695" name="Google Shape;695;p61"/>
          <p:cNvSpPr/>
          <p:nvPr/>
        </p:nvSpPr>
        <p:spPr>
          <a:xfrm>
            <a:off x="200093" y="5159214"/>
            <a:ext cx="2292000" cy="2292000"/>
          </a:xfrm>
          <a:prstGeom prst="ellipse">
            <a:avLst/>
          </a:prstGeom>
          <a:solidFill>
            <a:schemeClr val="lt1"/>
          </a:solidFill>
          <a:ln cap="flat" cmpd="sng" w="76200">
            <a:solidFill>
              <a:schemeClr val="lt2"/>
            </a:solidFill>
            <a:prstDash val="solid"/>
            <a:miter lim="800000"/>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chemeClr val="dk1"/>
              </a:buClr>
              <a:buFont typeface="Arial"/>
              <a:buNone/>
            </a:pPr>
            <a:r>
              <a:rPr b="1" lang="en-US" sz="2000">
                <a:solidFill>
                  <a:schemeClr val="dk1"/>
                </a:solidFill>
              </a:rPr>
              <a:t>False Positive</a:t>
            </a:r>
            <a:endParaRPr b="1" sz="2000">
              <a:solidFill>
                <a:schemeClr val="dk1"/>
              </a:solidFill>
            </a:endParaRPr>
          </a:p>
          <a:p>
            <a:pPr indent="0" lvl="0" marL="0" marR="0" rtl="0" algn="ctr">
              <a:spcBef>
                <a:spcPts val="0"/>
              </a:spcBef>
              <a:spcAft>
                <a:spcPts val="0"/>
              </a:spcAft>
              <a:buNone/>
            </a:pPr>
            <a:r>
              <a:t/>
            </a:r>
            <a:endParaRPr b="1" sz="2000">
              <a:solidFill>
                <a:schemeClr val="dk1"/>
              </a:solidFill>
            </a:endParaRPr>
          </a:p>
        </p:txBody>
      </p:sp>
      <p:sp>
        <p:nvSpPr>
          <p:cNvPr id="696" name="Google Shape;696;p61"/>
          <p:cNvSpPr/>
          <p:nvPr/>
        </p:nvSpPr>
        <p:spPr>
          <a:xfrm>
            <a:off x="-807962" y="4188399"/>
            <a:ext cx="1351800" cy="1351800"/>
          </a:xfrm>
          <a:prstGeom prst="ellipse">
            <a:avLst/>
          </a:prstGeom>
          <a:solidFill>
            <a:schemeClr val="lt1"/>
          </a:solidFill>
          <a:ln cap="flat" cmpd="sng" w="76200">
            <a:solidFill>
              <a:schemeClr val="lt2"/>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t/>
            </a:r>
            <a:endParaRPr sz="2000">
              <a:solidFill>
                <a:schemeClr val="dk1"/>
              </a:solidFill>
              <a:latin typeface="Arial"/>
              <a:ea typeface="Arial"/>
              <a:cs typeface="Arial"/>
              <a:sym typeface="Arial"/>
            </a:endParaRPr>
          </a:p>
        </p:txBody>
      </p:sp>
      <p:sp>
        <p:nvSpPr>
          <p:cNvPr id="697" name="Google Shape;697;p61"/>
          <p:cNvSpPr/>
          <p:nvPr/>
        </p:nvSpPr>
        <p:spPr>
          <a:xfrm>
            <a:off x="2418804" y="2745612"/>
            <a:ext cx="400500" cy="4005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698" name="Google Shape;698;p61"/>
          <p:cNvSpPr/>
          <p:nvPr/>
        </p:nvSpPr>
        <p:spPr>
          <a:xfrm>
            <a:off x="2735790" y="4068437"/>
            <a:ext cx="254400" cy="2544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699" name="Google Shape;699;p61"/>
          <p:cNvSpPr/>
          <p:nvPr/>
        </p:nvSpPr>
        <p:spPr>
          <a:xfrm>
            <a:off x="2743452" y="6355417"/>
            <a:ext cx="795600" cy="7956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00" name="Google Shape;700;p61"/>
          <p:cNvSpPr/>
          <p:nvPr/>
        </p:nvSpPr>
        <p:spPr>
          <a:xfrm>
            <a:off x="-120028" y="3290443"/>
            <a:ext cx="358800" cy="3588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01" name="Google Shape;701;p61"/>
          <p:cNvSpPr/>
          <p:nvPr/>
        </p:nvSpPr>
        <p:spPr>
          <a:xfrm>
            <a:off x="2112606" y="4985565"/>
            <a:ext cx="254400" cy="2544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02" name="Google Shape;702;p61"/>
          <p:cNvSpPr/>
          <p:nvPr/>
        </p:nvSpPr>
        <p:spPr>
          <a:xfrm>
            <a:off x="740636" y="4919154"/>
            <a:ext cx="112800" cy="1128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03" name="Google Shape;703;p61"/>
          <p:cNvSpPr/>
          <p:nvPr/>
        </p:nvSpPr>
        <p:spPr>
          <a:xfrm>
            <a:off x="2803116" y="3710114"/>
            <a:ext cx="112800" cy="1128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04" name="Google Shape;704;p61"/>
          <p:cNvSpPr/>
          <p:nvPr/>
        </p:nvSpPr>
        <p:spPr>
          <a:xfrm>
            <a:off x="9244968" y="6523912"/>
            <a:ext cx="112800" cy="1128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05" name="Google Shape;705;p61"/>
          <p:cNvSpPr/>
          <p:nvPr/>
        </p:nvSpPr>
        <p:spPr>
          <a:xfrm>
            <a:off x="4766118" y="4643120"/>
            <a:ext cx="410700" cy="4107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grpSp>
        <p:nvGrpSpPr>
          <p:cNvPr id="706" name="Google Shape;706;p61"/>
          <p:cNvGrpSpPr/>
          <p:nvPr/>
        </p:nvGrpSpPr>
        <p:grpSpPr>
          <a:xfrm>
            <a:off x="6165791" y="6580406"/>
            <a:ext cx="1637045" cy="302454"/>
            <a:chOff x="7938739" y="6332538"/>
            <a:chExt cx="2922772" cy="540000"/>
          </a:xfrm>
        </p:grpSpPr>
        <p:cxnSp>
          <p:nvCxnSpPr>
            <p:cNvPr id="707" name="Google Shape;707;p61"/>
            <p:cNvCxnSpPr/>
            <p:nvPr/>
          </p:nvCxnSpPr>
          <p:spPr>
            <a:xfrm flipH="1">
              <a:off x="7938739" y="6332538"/>
              <a:ext cx="540000" cy="540000"/>
            </a:xfrm>
            <a:prstGeom prst="straightConnector1">
              <a:avLst/>
            </a:prstGeom>
            <a:noFill/>
            <a:ln cap="rnd" cmpd="sng" w="12700">
              <a:solidFill>
                <a:srgbClr val="FFFFFF"/>
              </a:solidFill>
              <a:prstDash val="solid"/>
              <a:round/>
              <a:headEnd len="sm" w="sm" type="none"/>
              <a:tailEnd len="sm" w="sm" type="none"/>
            </a:ln>
          </p:spPr>
        </p:cxnSp>
        <p:cxnSp>
          <p:nvCxnSpPr>
            <p:cNvPr id="708" name="Google Shape;708;p61"/>
            <p:cNvCxnSpPr/>
            <p:nvPr/>
          </p:nvCxnSpPr>
          <p:spPr>
            <a:xfrm flipH="1">
              <a:off x="8335868" y="6332538"/>
              <a:ext cx="540000" cy="540000"/>
            </a:xfrm>
            <a:prstGeom prst="straightConnector1">
              <a:avLst/>
            </a:prstGeom>
            <a:noFill/>
            <a:ln cap="rnd" cmpd="sng" w="12700">
              <a:solidFill>
                <a:srgbClr val="FFFFFF"/>
              </a:solidFill>
              <a:prstDash val="solid"/>
              <a:round/>
              <a:headEnd len="sm" w="sm" type="none"/>
              <a:tailEnd len="sm" w="sm" type="none"/>
            </a:ln>
          </p:spPr>
        </p:cxnSp>
        <p:cxnSp>
          <p:nvCxnSpPr>
            <p:cNvPr id="709" name="Google Shape;709;p61"/>
            <p:cNvCxnSpPr/>
            <p:nvPr/>
          </p:nvCxnSpPr>
          <p:spPr>
            <a:xfrm flipH="1">
              <a:off x="8732996" y="6332538"/>
              <a:ext cx="540000" cy="540000"/>
            </a:xfrm>
            <a:prstGeom prst="straightConnector1">
              <a:avLst/>
            </a:prstGeom>
            <a:noFill/>
            <a:ln cap="rnd" cmpd="sng" w="12700">
              <a:solidFill>
                <a:srgbClr val="FFFFFF"/>
              </a:solidFill>
              <a:prstDash val="solid"/>
              <a:round/>
              <a:headEnd len="sm" w="sm" type="none"/>
              <a:tailEnd len="sm" w="sm" type="none"/>
            </a:ln>
          </p:spPr>
        </p:cxnSp>
        <p:cxnSp>
          <p:nvCxnSpPr>
            <p:cNvPr id="710" name="Google Shape;710;p61"/>
            <p:cNvCxnSpPr/>
            <p:nvPr/>
          </p:nvCxnSpPr>
          <p:spPr>
            <a:xfrm flipH="1">
              <a:off x="9130125" y="6332538"/>
              <a:ext cx="540000" cy="540000"/>
            </a:xfrm>
            <a:prstGeom prst="straightConnector1">
              <a:avLst/>
            </a:prstGeom>
            <a:noFill/>
            <a:ln cap="rnd" cmpd="sng" w="12700">
              <a:solidFill>
                <a:srgbClr val="FFFFFF"/>
              </a:solidFill>
              <a:prstDash val="solid"/>
              <a:round/>
              <a:headEnd len="sm" w="sm" type="none"/>
              <a:tailEnd len="sm" w="sm" type="none"/>
            </a:ln>
          </p:spPr>
        </p:cxnSp>
        <p:cxnSp>
          <p:nvCxnSpPr>
            <p:cNvPr id="711" name="Google Shape;711;p61"/>
            <p:cNvCxnSpPr/>
            <p:nvPr/>
          </p:nvCxnSpPr>
          <p:spPr>
            <a:xfrm flipH="1">
              <a:off x="9527254" y="6332538"/>
              <a:ext cx="540000" cy="540000"/>
            </a:xfrm>
            <a:prstGeom prst="straightConnector1">
              <a:avLst/>
            </a:prstGeom>
            <a:noFill/>
            <a:ln cap="rnd" cmpd="sng" w="12700">
              <a:solidFill>
                <a:srgbClr val="FFFFFF"/>
              </a:solidFill>
              <a:prstDash val="solid"/>
              <a:round/>
              <a:headEnd len="sm" w="sm" type="none"/>
              <a:tailEnd len="sm" w="sm" type="none"/>
            </a:ln>
          </p:spPr>
        </p:cxnSp>
        <p:cxnSp>
          <p:nvCxnSpPr>
            <p:cNvPr id="712" name="Google Shape;712;p61"/>
            <p:cNvCxnSpPr/>
            <p:nvPr/>
          </p:nvCxnSpPr>
          <p:spPr>
            <a:xfrm flipH="1">
              <a:off x="9924382" y="6332538"/>
              <a:ext cx="540000" cy="540000"/>
            </a:xfrm>
            <a:prstGeom prst="straightConnector1">
              <a:avLst/>
            </a:prstGeom>
            <a:noFill/>
            <a:ln cap="rnd" cmpd="sng" w="12700">
              <a:solidFill>
                <a:srgbClr val="FFFFFF"/>
              </a:solidFill>
              <a:prstDash val="solid"/>
              <a:round/>
              <a:headEnd len="sm" w="sm" type="none"/>
              <a:tailEnd len="sm" w="sm" type="none"/>
            </a:ln>
          </p:spPr>
        </p:cxnSp>
        <p:cxnSp>
          <p:nvCxnSpPr>
            <p:cNvPr id="713" name="Google Shape;713;p61"/>
            <p:cNvCxnSpPr/>
            <p:nvPr/>
          </p:nvCxnSpPr>
          <p:spPr>
            <a:xfrm flipH="1">
              <a:off x="10321511" y="6332538"/>
              <a:ext cx="540000" cy="540000"/>
            </a:xfrm>
            <a:prstGeom prst="straightConnector1">
              <a:avLst/>
            </a:prstGeom>
            <a:noFill/>
            <a:ln cap="rnd" cmpd="sng" w="12700">
              <a:solidFill>
                <a:srgbClr val="FFFFFF"/>
              </a:solidFill>
              <a:prstDash val="solid"/>
              <a:round/>
              <a:headEnd len="sm" w="sm" type="none"/>
              <a:tailEnd len="sm" w="sm" type="none"/>
            </a:ln>
          </p:spPr>
        </p:cxnSp>
      </p:grpSp>
      <p:sp>
        <p:nvSpPr>
          <p:cNvPr id="714" name="Google Shape;714;p61"/>
          <p:cNvSpPr/>
          <p:nvPr/>
        </p:nvSpPr>
        <p:spPr>
          <a:xfrm>
            <a:off x="7025242" y="2798452"/>
            <a:ext cx="1554900" cy="1554900"/>
          </a:xfrm>
          <a:prstGeom prst="ellipse">
            <a:avLst/>
          </a:prstGeom>
          <a:solidFill>
            <a:schemeClr val="lt1"/>
          </a:solidFill>
          <a:ln cap="flat" cmpd="sng" w="76200">
            <a:solidFill>
              <a:schemeClr val="lt2"/>
            </a:solidFill>
            <a:prstDash val="solid"/>
            <a:miter lim="800000"/>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2000">
                <a:solidFill>
                  <a:schemeClr val="dk1"/>
                </a:solidFill>
              </a:rPr>
              <a:t>False Positive</a:t>
            </a:r>
            <a:endParaRPr b="1" sz="2000">
              <a:solidFill>
                <a:schemeClr val="dk1"/>
              </a:solidFill>
            </a:endParaRPr>
          </a:p>
        </p:txBody>
      </p:sp>
      <p:sp>
        <p:nvSpPr>
          <p:cNvPr id="715" name="Google Shape;715;p61"/>
          <p:cNvSpPr/>
          <p:nvPr/>
        </p:nvSpPr>
        <p:spPr>
          <a:xfrm>
            <a:off x="8292790" y="3926840"/>
            <a:ext cx="1707000" cy="1707000"/>
          </a:xfrm>
          <a:prstGeom prst="ellipse">
            <a:avLst/>
          </a:prstGeom>
          <a:solidFill>
            <a:schemeClr val="lt1"/>
          </a:solidFill>
          <a:ln cap="flat" cmpd="sng" w="76200">
            <a:solidFill>
              <a:schemeClr val="lt2"/>
            </a:solidFill>
            <a:prstDash val="solid"/>
            <a:miter lim="800000"/>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2000">
                <a:solidFill>
                  <a:schemeClr val="dk1"/>
                </a:solidFill>
              </a:rPr>
              <a:t>False Positive</a:t>
            </a:r>
            <a:endParaRPr b="1" sz="2000">
              <a:solidFill>
                <a:schemeClr val="dk1"/>
              </a:solidFill>
            </a:endParaRPr>
          </a:p>
        </p:txBody>
      </p:sp>
      <p:sp>
        <p:nvSpPr>
          <p:cNvPr id="716" name="Google Shape;716;p61"/>
          <p:cNvSpPr/>
          <p:nvPr/>
        </p:nvSpPr>
        <p:spPr>
          <a:xfrm>
            <a:off x="9700050" y="2537860"/>
            <a:ext cx="1389000" cy="1389000"/>
          </a:xfrm>
          <a:prstGeom prst="ellipse">
            <a:avLst/>
          </a:prstGeom>
          <a:solidFill>
            <a:schemeClr val="lt1"/>
          </a:solidFill>
          <a:ln cap="flat" cmpd="sng" w="76200">
            <a:solidFill>
              <a:schemeClr val="lt2"/>
            </a:solidFill>
            <a:prstDash val="solid"/>
            <a:miter lim="800000"/>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US" sz="2000">
                <a:solidFill>
                  <a:schemeClr val="dk1"/>
                </a:solidFill>
              </a:rPr>
              <a:t>False Positive</a:t>
            </a:r>
            <a:endParaRPr b="1" sz="2000">
              <a:solidFill>
                <a:schemeClr val="dk1"/>
              </a:solidFill>
            </a:endParaRPr>
          </a:p>
        </p:txBody>
      </p:sp>
      <p:sp>
        <p:nvSpPr>
          <p:cNvPr id="717" name="Google Shape;717;p61"/>
          <p:cNvSpPr/>
          <p:nvPr/>
        </p:nvSpPr>
        <p:spPr>
          <a:xfrm>
            <a:off x="10260650" y="4018031"/>
            <a:ext cx="2095800" cy="2095800"/>
          </a:xfrm>
          <a:prstGeom prst="ellipse">
            <a:avLst/>
          </a:prstGeom>
          <a:solidFill>
            <a:schemeClr val="lt1"/>
          </a:solidFill>
          <a:ln cap="flat" cmpd="sng" w="76200">
            <a:solidFill>
              <a:schemeClr val="lt2"/>
            </a:solidFill>
            <a:prstDash val="solid"/>
            <a:miter lim="800000"/>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Clr>
                <a:schemeClr val="dk1"/>
              </a:buClr>
              <a:buFont typeface="Arial"/>
              <a:buNone/>
            </a:pPr>
            <a:r>
              <a:rPr b="1" lang="en-US" sz="2000">
                <a:solidFill>
                  <a:schemeClr val="dk1"/>
                </a:solidFill>
              </a:rPr>
              <a:t>Missed Events</a:t>
            </a:r>
            <a:endParaRPr>
              <a:solidFill>
                <a:schemeClr val="dk1"/>
              </a:solidFill>
            </a:endParaRPr>
          </a:p>
          <a:p>
            <a:pPr indent="0" lvl="0" marL="0" marR="0" rtl="0" algn="ctr">
              <a:spcBef>
                <a:spcPts val="0"/>
              </a:spcBef>
              <a:spcAft>
                <a:spcPts val="0"/>
              </a:spcAft>
              <a:buNone/>
            </a:pPr>
            <a:r>
              <a:t/>
            </a:r>
            <a:endParaRPr b="1" sz="2000">
              <a:solidFill>
                <a:schemeClr val="dk1"/>
              </a:solidFill>
            </a:endParaRPr>
          </a:p>
        </p:txBody>
      </p:sp>
      <p:sp>
        <p:nvSpPr>
          <p:cNvPr id="718" name="Google Shape;718;p61"/>
          <p:cNvSpPr/>
          <p:nvPr/>
        </p:nvSpPr>
        <p:spPr>
          <a:xfrm>
            <a:off x="7348795" y="4539213"/>
            <a:ext cx="620100" cy="6201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19" name="Google Shape;719;p61"/>
          <p:cNvSpPr/>
          <p:nvPr/>
        </p:nvSpPr>
        <p:spPr>
          <a:xfrm>
            <a:off x="10100168" y="4119880"/>
            <a:ext cx="243000" cy="2430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0" name="Google Shape;720;p61"/>
          <p:cNvSpPr/>
          <p:nvPr/>
        </p:nvSpPr>
        <p:spPr>
          <a:xfrm>
            <a:off x="9106254" y="3400721"/>
            <a:ext cx="344100" cy="3441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1" name="Google Shape;721;p61"/>
          <p:cNvSpPr/>
          <p:nvPr/>
        </p:nvSpPr>
        <p:spPr>
          <a:xfrm>
            <a:off x="9664726" y="5633720"/>
            <a:ext cx="540900" cy="5409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2" name="Google Shape;722;p61"/>
          <p:cNvSpPr/>
          <p:nvPr/>
        </p:nvSpPr>
        <p:spPr>
          <a:xfrm>
            <a:off x="11310527" y="2821333"/>
            <a:ext cx="987900" cy="9879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3" name="Google Shape;723;p61"/>
          <p:cNvSpPr/>
          <p:nvPr/>
        </p:nvSpPr>
        <p:spPr>
          <a:xfrm>
            <a:off x="8564943" y="5807128"/>
            <a:ext cx="362700" cy="3627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4" name="Google Shape;724;p61"/>
          <p:cNvSpPr/>
          <p:nvPr/>
        </p:nvSpPr>
        <p:spPr>
          <a:xfrm>
            <a:off x="9361396" y="2800794"/>
            <a:ext cx="112800" cy="1128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5" name="Google Shape;725;p61"/>
          <p:cNvSpPr/>
          <p:nvPr/>
        </p:nvSpPr>
        <p:spPr>
          <a:xfrm>
            <a:off x="11154636" y="3720274"/>
            <a:ext cx="112800" cy="1128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6" name="Google Shape;726;p61"/>
          <p:cNvSpPr/>
          <p:nvPr/>
        </p:nvSpPr>
        <p:spPr>
          <a:xfrm>
            <a:off x="10037036" y="5320474"/>
            <a:ext cx="112800" cy="1128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7" name="Google Shape;727;p61"/>
          <p:cNvSpPr/>
          <p:nvPr/>
        </p:nvSpPr>
        <p:spPr>
          <a:xfrm>
            <a:off x="8789904" y="3063714"/>
            <a:ext cx="199200" cy="1992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8" name="Google Shape;728;p61"/>
          <p:cNvSpPr/>
          <p:nvPr/>
        </p:nvSpPr>
        <p:spPr>
          <a:xfrm>
            <a:off x="7968800" y="5538872"/>
            <a:ext cx="243000" cy="2430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29" name="Google Shape;729;p61"/>
          <p:cNvSpPr/>
          <p:nvPr/>
        </p:nvSpPr>
        <p:spPr>
          <a:xfrm>
            <a:off x="4290188" y="3809367"/>
            <a:ext cx="684900" cy="6849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sp>
        <p:nvSpPr>
          <p:cNvPr id="730" name="Google Shape;730;p61"/>
          <p:cNvSpPr/>
          <p:nvPr/>
        </p:nvSpPr>
        <p:spPr>
          <a:xfrm>
            <a:off x="4541374" y="2599400"/>
            <a:ext cx="785100" cy="785100"/>
          </a:xfrm>
          <a:prstGeom prst="ellipse">
            <a:avLst/>
          </a:prstGeom>
          <a:solidFill>
            <a:srgbClr val="737373">
              <a:alpha val="9800"/>
            </a:srgbClr>
          </a:solidFill>
          <a:ln>
            <a:noFill/>
          </a:ln>
        </p:spPr>
        <p:txBody>
          <a:bodyPr anchorCtr="0" anchor="ctr" bIns="0" lIns="0" spcFirstLastPara="1" rIns="0" wrap="square" tIns="0">
            <a:noAutofit/>
          </a:bodyPr>
          <a:lstStyle/>
          <a:p>
            <a:pPr indent="0" lvl="0" marL="0" marR="0" rtl="0" algn="l">
              <a:spcBef>
                <a:spcPts val="0"/>
              </a:spcBef>
              <a:spcAft>
                <a:spcPts val="0"/>
              </a:spcAft>
              <a:buNone/>
            </a:pPr>
            <a:r>
              <a:t/>
            </a:r>
            <a:endParaRPr sz="800">
              <a:solidFill>
                <a:srgbClr val="000000"/>
              </a:solidFill>
              <a:latin typeface="Arial"/>
              <a:ea typeface="Arial"/>
              <a:cs typeface="Arial"/>
              <a:sym typeface="Arial"/>
            </a:endParaRPr>
          </a:p>
        </p:txBody>
      </p:sp>
      <p:pic>
        <p:nvPicPr>
          <p:cNvPr id="731" name="Google Shape;731;p61"/>
          <p:cNvPicPr preferRelativeResize="0"/>
          <p:nvPr/>
        </p:nvPicPr>
        <p:blipFill rotWithShape="1">
          <a:blip r:embed="rId3">
            <a:alphaModFix/>
          </a:blip>
          <a:srcRect b="0" l="0" r="0" t="0"/>
          <a:stretch/>
        </p:blipFill>
        <p:spPr>
          <a:xfrm>
            <a:off x="3943575" y="3445875"/>
            <a:ext cx="4913049" cy="341212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2"/>
          <p:cNvSpPr txBox="1"/>
          <p:nvPr>
            <p:ph idx="1" type="body"/>
          </p:nvPr>
        </p:nvSpPr>
        <p:spPr>
          <a:xfrm>
            <a:off x="6436552" y="812801"/>
            <a:ext cx="5060700" cy="5364300"/>
          </a:xfrm>
          <a:prstGeom prst="rect">
            <a:avLst/>
          </a:prstGeom>
          <a:noFill/>
          <a:ln>
            <a:noFill/>
          </a:ln>
        </p:spPr>
        <p:txBody>
          <a:bodyPr anchorCtr="0" anchor="ctr" bIns="0" lIns="0" spcFirstLastPara="1" rIns="0" wrap="square" tIns="0">
            <a:noAutofit/>
          </a:bodyPr>
          <a:lstStyle/>
          <a:p>
            <a:pPr indent="-381000" lvl="0" marL="0" rtl="0" algn="ctr">
              <a:lnSpc>
                <a:spcPct val="80000"/>
              </a:lnSpc>
              <a:spcBef>
                <a:spcPts val="0"/>
              </a:spcBef>
              <a:spcAft>
                <a:spcPts val="0"/>
              </a:spcAft>
              <a:buClr>
                <a:schemeClr val="dk1"/>
              </a:buClr>
              <a:buSzPts val="6000"/>
              <a:buFont typeface="Arial"/>
              <a:buChar char="​"/>
            </a:pPr>
            <a:r>
              <a:rPr lang="en-US"/>
              <a:t>We deserve better!</a:t>
            </a:r>
            <a:endParaRPr/>
          </a:p>
          <a:p>
            <a:pPr indent="-190500" lvl="1" marL="0" rtl="0" algn="l">
              <a:lnSpc>
                <a:spcPct val="83000"/>
              </a:lnSpc>
              <a:spcBef>
                <a:spcPts val="300"/>
              </a:spcBef>
              <a:spcAft>
                <a:spcPts val="0"/>
              </a:spcAft>
              <a:buSzPts val="3000"/>
              <a:buChar char="​"/>
            </a:pPr>
            <a:r>
              <a:rPr lang="en-US"/>
              <a:t>So we are going to build it ourselves....</a:t>
            </a:r>
            <a:br>
              <a:rPr lang="en-US"/>
            </a:br>
            <a:endParaRPr/>
          </a:p>
          <a:p>
            <a:pPr indent="-114300" lvl="2" marL="0" rtl="0" algn="l">
              <a:lnSpc>
                <a:spcPct val="120000"/>
              </a:lnSpc>
              <a:spcBef>
                <a:spcPts val="4200"/>
              </a:spcBef>
              <a:spcAft>
                <a:spcPts val="0"/>
              </a:spcAft>
              <a:buClr>
                <a:schemeClr val="dk1"/>
              </a:buClr>
              <a:buSzPts val="1800"/>
              <a:buChar char="​"/>
            </a:pPr>
            <a:r>
              <a:rPr lang="en-US"/>
              <a:t>Using the existing infrastructure in Splunk Enterprise Security, we are going to build better detections.</a:t>
            </a:r>
            <a:endParaRPr/>
          </a:p>
        </p:txBody>
      </p:sp>
      <p:grpSp>
        <p:nvGrpSpPr>
          <p:cNvPr id="737" name="Google Shape;737;p62"/>
          <p:cNvGrpSpPr/>
          <p:nvPr/>
        </p:nvGrpSpPr>
        <p:grpSpPr>
          <a:xfrm>
            <a:off x="6436665" y="3912393"/>
            <a:ext cx="1839800" cy="61800"/>
            <a:chOff x="4727688" y="3708408"/>
            <a:chExt cx="1839800" cy="61800"/>
          </a:xfrm>
        </p:grpSpPr>
        <p:cxnSp>
          <p:nvCxnSpPr>
            <p:cNvPr id="738" name="Google Shape;738;p62"/>
            <p:cNvCxnSpPr/>
            <p:nvPr/>
          </p:nvCxnSpPr>
          <p:spPr>
            <a:xfrm flipH="1">
              <a:off x="4727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39" name="Google Shape;739;p62"/>
            <p:cNvCxnSpPr/>
            <p:nvPr/>
          </p:nvCxnSpPr>
          <p:spPr>
            <a:xfrm flipH="1">
              <a:off x="4791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0" name="Google Shape;740;p62"/>
            <p:cNvCxnSpPr/>
            <p:nvPr/>
          </p:nvCxnSpPr>
          <p:spPr>
            <a:xfrm flipH="1">
              <a:off x="4854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1" name="Google Shape;741;p62"/>
            <p:cNvCxnSpPr/>
            <p:nvPr/>
          </p:nvCxnSpPr>
          <p:spPr>
            <a:xfrm flipH="1">
              <a:off x="4918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2" name="Google Shape;742;p62"/>
            <p:cNvCxnSpPr/>
            <p:nvPr/>
          </p:nvCxnSpPr>
          <p:spPr>
            <a:xfrm flipH="1">
              <a:off x="4981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3" name="Google Shape;743;p62"/>
            <p:cNvCxnSpPr/>
            <p:nvPr/>
          </p:nvCxnSpPr>
          <p:spPr>
            <a:xfrm flipH="1">
              <a:off x="5045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4" name="Google Shape;744;p62"/>
            <p:cNvCxnSpPr/>
            <p:nvPr/>
          </p:nvCxnSpPr>
          <p:spPr>
            <a:xfrm flipH="1">
              <a:off x="5108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5" name="Google Shape;745;p62"/>
            <p:cNvCxnSpPr/>
            <p:nvPr/>
          </p:nvCxnSpPr>
          <p:spPr>
            <a:xfrm flipH="1">
              <a:off x="5172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6" name="Google Shape;746;p62"/>
            <p:cNvCxnSpPr/>
            <p:nvPr/>
          </p:nvCxnSpPr>
          <p:spPr>
            <a:xfrm flipH="1">
              <a:off x="5235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7" name="Google Shape;747;p62"/>
            <p:cNvCxnSpPr/>
            <p:nvPr/>
          </p:nvCxnSpPr>
          <p:spPr>
            <a:xfrm flipH="1">
              <a:off x="5299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8" name="Google Shape;748;p62"/>
            <p:cNvCxnSpPr/>
            <p:nvPr/>
          </p:nvCxnSpPr>
          <p:spPr>
            <a:xfrm flipH="1">
              <a:off x="5362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49" name="Google Shape;749;p62"/>
            <p:cNvCxnSpPr/>
            <p:nvPr/>
          </p:nvCxnSpPr>
          <p:spPr>
            <a:xfrm flipH="1">
              <a:off x="5426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0" name="Google Shape;750;p62"/>
            <p:cNvCxnSpPr/>
            <p:nvPr/>
          </p:nvCxnSpPr>
          <p:spPr>
            <a:xfrm flipH="1">
              <a:off x="5489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1" name="Google Shape;751;p62"/>
            <p:cNvCxnSpPr/>
            <p:nvPr/>
          </p:nvCxnSpPr>
          <p:spPr>
            <a:xfrm flipH="1">
              <a:off x="5553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2" name="Google Shape;752;p62"/>
            <p:cNvCxnSpPr/>
            <p:nvPr/>
          </p:nvCxnSpPr>
          <p:spPr>
            <a:xfrm flipH="1">
              <a:off x="5616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3" name="Google Shape;753;p62"/>
            <p:cNvCxnSpPr/>
            <p:nvPr/>
          </p:nvCxnSpPr>
          <p:spPr>
            <a:xfrm flipH="1">
              <a:off x="5680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4" name="Google Shape;754;p62"/>
            <p:cNvCxnSpPr/>
            <p:nvPr/>
          </p:nvCxnSpPr>
          <p:spPr>
            <a:xfrm flipH="1">
              <a:off x="5743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5" name="Google Shape;755;p62"/>
            <p:cNvCxnSpPr/>
            <p:nvPr/>
          </p:nvCxnSpPr>
          <p:spPr>
            <a:xfrm flipH="1">
              <a:off x="5807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6" name="Google Shape;756;p62"/>
            <p:cNvCxnSpPr/>
            <p:nvPr/>
          </p:nvCxnSpPr>
          <p:spPr>
            <a:xfrm flipH="1">
              <a:off x="5870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7" name="Google Shape;757;p62"/>
            <p:cNvCxnSpPr/>
            <p:nvPr/>
          </p:nvCxnSpPr>
          <p:spPr>
            <a:xfrm flipH="1">
              <a:off x="5934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8" name="Google Shape;758;p62"/>
            <p:cNvCxnSpPr/>
            <p:nvPr/>
          </p:nvCxnSpPr>
          <p:spPr>
            <a:xfrm flipH="1">
              <a:off x="5997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59" name="Google Shape;759;p62"/>
            <p:cNvCxnSpPr/>
            <p:nvPr/>
          </p:nvCxnSpPr>
          <p:spPr>
            <a:xfrm flipH="1">
              <a:off x="6061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60" name="Google Shape;760;p62"/>
            <p:cNvCxnSpPr/>
            <p:nvPr/>
          </p:nvCxnSpPr>
          <p:spPr>
            <a:xfrm flipH="1">
              <a:off x="6124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61" name="Google Shape;761;p62"/>
            <p:cNvCxnSpPr/>
            <p:nvPr/>
          </p:nvCxnSpPr>
          <p:spPr>
            <a:xfrm flipH="1">
              <a:off x="6188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62" name="Google Shape;762;p62"/>
            <p:cNvCxnSpPr/>
            <p:nvPr/>
          </p:nvCxnSpPr>
          <p:spPr>
            <a:xfrm flipH="1">
              <a:off x="6251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63" name="Google Shape;763;p62"/>
            <p:cNvCxnSpPr/>
            <p:nvPr/>
          </p:nvCxnSpPr>
          <p:spPr>
            <a:xfrm flipH="1">
              <a:off x="6315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64" name="Google Shape;764;p62"/>
            <p:cNvCxnSpPr/>
            <p:nvPr/>
          </p:nvCxnSpPr>
          <p:spPr>
            <a:xfrm flipH="1">
              <a:off x="6378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65" name="Google Shape;765;p62"/>
            <p:cNvCxnSpPr/>
            <p:nvPr/>
          </p:nvCxnSpPr>
          <p:spPr>
            <a:xfrm flipH="1">
              <a:off x="6442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766" name="Google Shape;766;p62"/>
            <p:cNvCxnSpPr/>
            <p:nvPr/>
          </p:nvCxnSpPr>
          <p:spPr>
            <a:xfrm flipH="1">
              <a:off x="6505688" y="3708408"/>
              <a:ext cx="61800" cy="61800"/>
            </a:xfrm>
            <a:prstGeom prst="straightConnector1">
              <a:avLst/>
            </a:prstGeom>
            <a:noFill/>
            <a:ln cap="rnd" cmpd="sng" w="12700">
              <a:solidFill>
                <a:srgbClr val="EC008C"/>
              </a:solidFill>
              <a:prstDash val="solid"/>
              <a:round/>
              <a:headEnd len="sm" w="sm" type="none"/>
              <a:tailEnd len="sm" w="sm" type="none"/>
            </a:ln>
          </p:spPr>
        </p:cxnSp>
      </p:grpSp>
      <p:pic>
        <p:nvPicPr>
          <p:cNvPr id="767" name="Google Shape;767;p62"/>
          <p:cNvPicPr preferRelativeResize="0"/>
          <p:nvPr/>
        </p:nvPicPr>
        <p:blipFill rotWithShape="1">
          <a:blip r:embed="rId3">
            <a:alphaModFix/>
          </a:blip>
          <a:srcRect b="0" l="13476" r="39335" t="0"/>
          <a:stretch/>
        </p:blipFill>
        <p:spPr>
          <a:xfrm>
            <a:off x="0" y="0"/>
            <a:ext cx="5753102"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3"/>
          <p:cNvSpPr txBox="1"/>
          <p:nvPr>
            <p:ph type="title"/>
          </p:nvPr>
        </p:nvSpPr>
        <p:spPr>
          <a:xfrm>
            <a:off x="685800" y="521208"/>
            <a:ext cx="10817400" cy="1033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4200"/>
              <a:buFont typeface="Arial"/>
              <a:buNone/>
            </a:pPr>
            <a:r>
              <a:rPr lang="en-US"/>
              <a:t>RBA is simple and elegant...</a:t>
            </a:r>
            <a:endParaRPr/>
          </a:p>
        </p:txBody>
      </p:sp>
      <p:sp>
        <p:nvSpPr>
          <p:cNvPr id="773" name="Google Shape;773;p63"/>
          <p:cNvSpPr txBox="1"/>
          <p:nvPr>
            <p:ph idx="1" type="body"/>
          </p:nvPr>
        </p:nvSpPr>
        <p:spPr>
          <a:xfrm>
            <a:off x="570350" y="4364140"/>
            <a:ext cx="2190900" cy="1808100"/>
          </a:xfrm>
          <a:prstGeom prst="rect">
            <a:avLst/>
          </a:prstGeom>
          <a:noFill/>
          <a:ln>
            <a:noFill/>
          </a:ln>
        </p:spPr>
        <p:txBody>
          <a:bodyPr anchorCtr="0" anchor="t" bIns="0" lIns="0" spcFirstLastPara="1" rIns="0" wrap="square" tIns="0">
            <a:noAutofit/>
          </a:bodyPr>
          <a:lstStyle/>
          <a:p>
            <a:pPr indent="-127000" lvl="3" marL="0" rtl="0" algn="ctr">
              <a:lnSpc>
                <a:spcPct val="90000"/>
              </a:lnSpc>
              <a:spcBef>
                <a:spcPts val="0"/>
              </a:spcBef>
              <a:spcAft>
                <a:spcPts val="0"/>
              </a:spcAft>
              <a:buClr>
                <a:schemeClr val="dk1"/>
              </a:buClr>
              <a:buSzPts val="2000"/>
              <a:buChar char="​"/>
            </a:pPr>
            <a:r>
              <a:rPr lang="en-US"/>
              <a:t>Data </a:t>
            </a:r>
            <a:endParaRPr/>
          </a:p>
          <a:p>
            <a:pPr indent="-101600" lvl="5" marL="0" rtl="0" algn="l">
              <a:lnSpc>
                <a:spcPct val="83000"/>
              </a:lnSpc>
              <a:spcBef>
                <a:spcPts val="800"/>
              </a:spcBef>
              <a:spcAft>
                <a:spcPts val="0"/>
              </a:spcAft>
              <a:buClr>
                <a:srgbClr val="737373"/>
              </a:buClr>
              <a:buSzPts val="1600"/>
              <a:buChar char="​"/>
            </a:pPr>
            <a:r>
              <a:rPr lang="en-US" sz="1600">
                <a:solidFill>
                  <a:srgbClr val="737373"/>
                </a:solidFill>
              </a:rPr>
              <a:t>You probably already have the data you need, if not, go get it!</a:t>
            </a:r>
            <a:endParaRPr/>
          </a:p>
        </p:txBody>
      </p:sp>
      <p:sp>
        <p:nvSpPr>
          <p:cNvPr id="774" name="Google Shape;774;p63"/>
          <p:cNvSpPr txBox="1"/>
          <p:nvPr>
            <p:ph idx="2" type="body"/>
          </p:nvPr>
        </p:nvSpPr>
        <p:spPr>
          <a:xfrm>
            <a:off x="3562350" y="4364140"/>
            <a:ext cx="2190900" cy="1808100"/>
          </a:xfrm>
          <a:prstGeom prst="rect">
            <a:avLst/>
          </a:prstGeom>
          <a:noFill/>
          <a:ln>
            <a:noFill/>
          </a:ln>
        </p:spPr>
        <p:txBody>
          <a:bodyPr anchorCtr="0" anchor="t" bIns="0" lIns="0" spcFirstLastPara="1" rIns="0" wrap="square" tIns="0">
            <a:noAutofit/>
          </a:bodyPr>
          <a:lstStyle/>
          <a:p>
            <a:pPr indent="-127000" lvl="3" marL="0" rtl="0" algn="ctr">
              <a:spcBef>
                <a:spcPts val="0"/>
              </a:spcBef>
              <a:spcAft>
                <a:spcPts val="0"/>
              </a:spcAft>
              <a:buSzPts val="2000"/>
              <a:buChar char="​"/>
            </a:pPr>
            <a:r>
              <a:rPr lang="en-US"/>
              <a:t>Build Correlation Searches</a:t>
            </a:r>
            <a:endParaRPr/>
          </a:p>
          <a:p>
            <a:pPr indent="-101600" lvl="5" marL="0" rtl="0" algn="l">
              <a:lnSpc>
                <a:spcPct val="83000"/>
              </a:lnSpc>
              <a:spcBef>
                <a:spcPts val="800"/>
              </a:spcBef>
              <a:spcAft>
                <a:spcPts val="0"/>
              </a:spcAft>
              <a:buClr>
                <a:srgbClr val="737373"/>
              </a:buClr>
              <a:buSzPts val="1600"/>
              <a:buChar char="​"/>
            </a:pPr>
            <a:r>
              <a:rPr lang="en-US" sz="1600">
                <a:solidFill>
                  <a:srgbClr val="737373"/>
                </a:solidFill>
              </a:rPr>
              <a:t>These will have the Risk Analysis action attached and events will be written to the “risk” index</a:t>
            </a:r>
            <a:endParaRPr/>
          </a:p>
          <a:p>
            <a:pPr indent="-101600" lvl="5" marL="0" rtl="0" algn="l">
              <a:lnSpc>
                <a:spcPct val="83000"/>
              </a:lnSpc>
              <a:spcBef>
                <a:spcPts val="800"/>
              </a:spcBef>
              <a:spcAft>
                <a:spcPts val="0"/>
              </a:spcAft>
              <a:buClr>
                <a:srgbClr val="737373"/>
              </a:buClr>
              <a:buSzPts val="1600"/>
              <a:buChar char="​"/>
            </a:pPr>
            <a:r>
              <a:t/>
            </a:r>
            <a:endParaRPr sz="1600">
              <a:solidFill>
                <a:srgbClr val="737373"/>
              </a:solidFill>
            </a:endParaRPr>
          </a:p>
        </p:txBody>
      </p:sp>
      <p:sp>
        <p:nvSpPr>
          <p:cNvPr id="775" name="Google Shape;775;p63"/>
          <p:cNvSpPr txBox="1"/>
          <p:nvPr>
            <p:ph idx="3" type="body"/>
          </p:nvPr>
        </p:nvSpPr>
        <p:spPr>
          <a:xfrm>
            <a:off x="6438900" y="4364140"/>
            <a:ext cx="2190900" cy="1808100"/>
          </a:xfrm>
          <a:prstGeom prst="rect">
            <a:avLst/>
          </a:prstGeom>
          <a:noFill/>
          <a:ln>
            <a:noFill/>
          </a:ln>
        </p:spPr>
        <p:txBody>
          <a:bodyPr anchorCtr="0" anchor="t" bIns="0" lIns="0" spcFirstLastPara="1" rIns="0" wrap="square" tIns="0">
            <a:noAutofit/>
          </a:bodyPr>
          <a:lstStyle/>
          <a:p>
            <a:pPr indent="-127000" lvl="3" marL="0" rtl="0" algn="l">
              <a:spcBef>
                <a:spcPts val="0"/>
              </a:spcBef>
              <a:spcAft>
                <a:spcPts val="0"/>
              </a:spcAft>
              <a:buSzPts val="2000"/>
              <a:buChar char="​"/>
            </a:pPr>
            <a:r>
              <a:rPr lang="en-US"/>
              <a:t>Create Notable Event Searches</a:t>
            </a:r>
            <a:endParaRPr/>
          </a:p>
          <a:p>
            <a:pPr indent="-101600" lvl="5" marL="0" rtl="0" algn="l">
              <a:lnSpc>
                <a:spcPct val="83000"/>
              </a:lnSpc>
              <a:spcBef>
                <a:spcPts val="800"/>
              </a:spcBef>
              <a:spcAft>
                <a:spcPts val="0"/>
              </a:spcAft>
              <a:buClr>
                <a:srgbClr val="737373"/>
              </a:buClr>
              <a:buSzPts val="1600"/>
              <a:buChar char="​"/>
            </a:pPr>
            <a:r>
              <a:rPr lang="en-US" sz="1600">
                <a:solidFill>
                  <a:srgbClr val="737373"/>
                </a:solidFill>
              </a:rPr>
              <a:t>These correlation searches run against the “risk” index or data model and have a Notable Event action attached. </a:t>
            </a:r>
            <a:endParaRPr/>
          </a:p>
          <a:p>
            <a:pPr indent="-101600" lvl="5" marL="0" rtl="0" algn="l">
              <a:lnSpc>
                <a:spcPct val="83000"/>
              </a:lnSpc>
              <a:spcBef>
                <a:spcPts val="800"/>
              </a:spcBef>
              <a:spcAft>
                <a:spcPts val="0"/>
              </a:spcAft>
              <a:buClr>
                <a:srgbClr val="737373"/>
              </a:buClr>
              <a:buSzPts val="1600"/>
              <a:buChar char="​"/>
            </a:pPr>
            <a:r>
              <a:t/>
            </a:r>
            <a:endParaRPr sz="1600">
              <a:solidFill>
                <a:srgbClr val="737373"/>
              </a:solidFill>
            </a:endParaRPr>
          </a:p>
        </p:txBody>
      </p:sp>
      <p:sp>
        <p:nvSpPr>
          <p:cNvPr id="776" name="Google Shape;776;p63"/>
          <p:cNvSpPr txBox="1"/>
          <p:nvPr>
            <p:ph idx="4" type="body"/>
          </p:nvPr>
        </p:nvSpPr>
        <p:spPr>
          <a:xfrm>
            <a:off x="9315450" y="4364140"/>
            <a:ext cx="2190900" cy="1808100"/>
          </a:xfrm>
          <a:prstGeom prst="rect">
            <a:avLst/>
          </a:prstGeom>
          <a:noFill/>
          <a:ln>
            <a:noFill/>
          </a:ln>
        </p:spPr>
        <p:txBody>
          <a:bodyPr anchorCtr="0" anchor="t" bIns="0" lIns="0" spcFirstLastPara="1" rIns="0" wrap="square" tIns="0">
            <a:noAutofit/>
          </a:bodyPr>
          <a:lstStyle/>
          <a:p>
            <a:pPr indent="-127000" lvl="3" marL="0" rtl="0" algn="l">
              <a:lnSpc>
                <a:spcPct val="90000"/>
              </a:lnSpc>
              <a:spcBef>
                <a:spcPts val="0"/>
              </a:spcBef>
              <a:spcAft>
                <a:spcPts val="0"/>
              </a:spcAft>
              <a:buClr>
                <a:schemeClr val="dk1"/>
              </a:buClr>
              <a:buSzPts val="2000"/>
              <a:buChar char="​"/>
            </a:pPr>
            <a:r>
              <a:rPr lang="en-US"/>
              <a:t>Tune and Repeat</a:t>
            </a:r>
            <a:endParaRPr/>
          </a:p>
          <a:p>
            <a:pPr indent="-101600" lvl="5" marL="0" rtl="0" algn="l">
              <a:lnSpc>
                <a:spcPct val="83000"/>
              </a:lnSpc>
              <a:spcBef>
                <a:spcPts val="800"/>
              </a:spcBef>
              <a:spcAft>
                <a:spcPts val="0"/>
              </a:spcAft>
              <a:buClr>
                <a:srgbClr val="737373"/>
              </a:buClr>
              <a:buSzPts val="1600"/>
              <a:buChar char="​"/>
            </a:pPr>
            <a:r>
              <a:rPr lang="en-US" sz="1600">
                <a:solidFill>
                  <a:srgbClr val="737373"/>
                </a:solidFill>
              </a:rPr>
              <a:t>Keep reviewing your detections, make adjustments, then do it again. </a:t>
            </a:r>
            <a:endParaRPr/>
          </a:p>
        </p:txBody>
      </p:sp>
      <p:sp>
        <p:nvSpPr>
          <p:cNvPr id="777" name="Google Shape;777;p63"/>
          <p:cNvSpPr txBox="1"/>
          <p:nvPr>
            <p:ph idx="5" type="body"/>
          </p:nvPr>
        </p:nvSpPr>
        <p:spPr>
          <a:xfrm>
            <a:off x="685800" y="1592812"/>
            <a:ext cx="10820400" cy="281100"/>
          </a:xfrm>
          <a:prstGeom prst="rect">
            <a:avLst/>
          </a:prstGeom>
          <a:noFill/>
          <a:ln>
            <a:noFill/>
          </a:ln>
        </p:spPr>
        <p:txBody>
          <a:bodyPr anchorCtr="0" anchor="t" bIns="0" lIns="0" spcFirstLastPara="1" rIns="0" wrap="square" tIns="0">
            <a:noAutofit/>
          </a:bodyPr>
          <a:lstStyle/>
          <a:p>
            <a:pPr indent="0" lvl="0" marL="0" rtl="0" algn="l">
              <a:lnSpc>
                <a:spcPct val="83000"/>
              </a:lnSpc>
              <a:spcBef>
                <a:spcPts val="0"/>
              </a:spcBef>
              <a:spcAft>
                <a:spcPts val="0"/>
              </a:spcAft>
              <a:buClr>
                <a:schemeClr val="accent1"/>
              </a:buClr>
              <a:buSzPts val="2200"/>
              <a:buNone/>
            </a:pPr>
            <a:r>
              <a:rPr lang="en-US"/>
              <a:t>All organic ingredients with no artificial flavors...</a:t>
            </a:r>
            <a:endParaRPr/>
          </a:p>
        </p:txBody>
      </p:sp>
      <p:sp>
        <p:nvSpPr>
          <p:cNvPr id="778" name="Google Shape;778;p63"/>
          <p:cNvSpPr/>
          <p:nvPr/>
        </p:nvSpPr>
        <p:spPr>
          <a:xfrm>
            <a:off x="-122767" y="3534010"/>
            <a:ext cx="12454500" cy="175200"/>
          </a:xfrm>
          <a:prstGeom prst="roundRect">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85000"/>
              </a:lnSpc>
              <a:spcBef>
                <a:spcPts val="0"/>
              </a:spcBef>
              <a:spcAft>
                <a:spcPts val="0"/>
              </a:spcAft>
              <a:buNone/>
            </a:pPr>
            <a:r>
              <a:t/>
            </a:r>
            <a:endParaRPr sz="1400">
              <a:solidFill>
                <a:srgbClr val="FFFFFF"/>
              </a:solidFill>
              <a:latin typeface="Arial"/>
              <a:ea typeface="Arial"/>
              <a:cs typeface="Arial"/>
              <a:sym typeface="Arial"/>
            </a:endParaRPr>
          </a:p>
        </p:txBody>
      </p:sp>
      <p:sp>
        <p:nvSpPr>
          <p:cNvPr id="779" name="Google Shape;779;p63"/>
          <p:cNvSpPr/>
          <p:nvPr/>
        </p:nvSpPr>
        <p:spPr>
          <a:xfrm>
            <a:off x="1189631" y="3145389"/>
            <a:ext cx="952333" cy="952333"/>
          </a:xfrm>
          <a:custGeom>
            <a:rect b="b" l="l" r="r" t="t"/>
            <a:pathLst>
              <a:path extrusionOk="0" h="617396" w="617396">
                <a:moveTo>
                  <a:pt x="0" y="308698"/>
                </a:moveTo>
                <a:cubicBezTo>
                  <a:pt x="0" y="138209"/>
                  <a:pt x="138209" y="0"/>
                  <a:pt x="308698" y="0"/>
                </a:cubicBezTo>
                <a:cubicBezTo>
                  <a:pt x="479187" y="0"/>
                  <a:pt x="617396" y="138209"/>
                  <a:pt x="617396" y="308698"/>
                </a:cubicBezTo>
                <a:cubicBezTo>
                  <a:pt x="617396" y="479187"/>
                  <a:pt x="479187" y="617396"/>
                  <a:pt x="308698" y="617396"/>
                </a:cubicBezTo>
                <a:cubicBezTo>
                  <a:pt x="138209" y="617396"/>
                  <a:pt x="0" y="479187"/>
                  <a:pt x="0" y="308698"/>
                </a:cubicBezTo>
                <a:close/>
              </a:path>
            </a:pathLst>
          </a:custGeom>
          <a:solidFill>
            <a:schemeClr val="lt1"/>
          </a:solidFill>
          <a:ln cap="rnd" cmpd="sng" w="50800">
            <a:solidFill>
              <a:schemeClr val="accent1"/>
            </a:solidFill>
            <a:prstDash val="solid"/>
            <a:round/>
            <a:headEnd len="sm" w="sm" type="none"/>
            <a:tailEnd len="sm" w="sm" type="none"/>
          </a:ln>
        </p:spPr>
        <p:txBody>
          <a:bodyPr anchorCtr="0" anchor="ctr" bIns="109450" lIns="109450" spcFirstLastPara="1" rIns="109450" wrap="square" tIns="109450">
            <a:noAutofit/>
          </a:bodyPr>
          <a:lstStyle/>
          <a:p>
            <a:pPr indent="0" lvl="0" marL="0" marR="0" rtl="0" algn="ctr">
              <a:lnSpc>
                <a:spcPct val="90000"/>
              </a:lnSpc>
              <a:spcBef>
                <a:spcPts val="0"/>
              </a:spcBef>
              <a:spcAft>
                <a:spcPts val="0"/>
              </a:spcAft>
              <a:buClr>
                <a:schemeClr val="dk1"/>
              </a:buClr>
              <a:buSzPts val="2800"/>
              <a:buFont typeface="Arial"/>
              <a:buNone/>
            </a:pPr>
            <a:r>
              <a:t/>
            </a:r>
            <a:endParaRPr sz="2800">
              <a:solidFill>
                <a:schemeClr val="dk1"/>
              </a:solidFill>
              <a:latin typeface="Arial"/>
              <a:ea typeface="Arial"/>
              <a:cs typeface="Arial"/>
              <a:sym typeface="Arial"/>
            </a:endParaRPr>
          </a:p>
        </p:txBody>
      </p:sp>
      <p:sp>
        <p:nvSpPr>
          <p:cNvPr id="780" name="Google Shape;780;p63"/>
          <p:cNvSpPr/>
          <p:nvPr/>
        </p:nvSpPr>
        <p:spPr>
          <a:xfrm>
            <a:off x="4092881" y="3145577"/>
            <a:ext cx="952333" cy="952333"/>
          </a:xfrm>
          <a:custGeom>
            <a:rect b="b" l="l" r="r" t="t"/>
            <a:pathLst>
              <a:path extrusionOk="0" h="617396" w="617396">
                <a:moveTo>
                  <a:pt x="0" y="308698"/>
                </a:moveTo>
                <a:cubicBezTo>
                  <a:pt x="0" y="138209"/>
                  <a:pt x="138209" y="0"/>
                  <a:pt x="308698" y="0"/>
                </a:cubicBezTo>
                <a:cubicBezTo>
                  <a:pt x="479187" y="0"/>
                  <a:pt x="617396" y="138209"/>
                  <a:pt x="617396" y="308698"/>
                </a:cubicBezTo>
                <a:cubicBezTo>
                  <a:pt x="617396" y="479187"/>
                  <a:pt x="479187" y="617396"/>
                  <a:pt x="308698" y="617396"/>
                </a:cubicBezTo>
                <a:cubicBezTo>
                  <a:pt x="138209" y="617396"/>
                  <a:pt x="0" y="479187"/>
                  <a:pt x="0" y="308698"/>
                </a:cubicBezTo>
                <a:close/>
              </a:path>
            </a:pathLst>
          </a:custGeom>
          <a:solidFill>
            <a:schemeClr val="lt1"/>
          </a:solidFill>
          <a:ln cap="rnd" cmpd="sng" w="50800">
            <a:solidFill>
              <a:schemeClr val="accent2"/>
            </a:solidFill>
            <a:prstDash val="solid"/>
            <a:round/>
            <a:headEnd len="sm" w="sm" type="none"/>
            <a:tailEnd len="sm" w="sm" type="none"/>
          </a:ln>
        </p:spPr>
        <p:txBody>
          <a:bodyPr anchorCtr="0" anchor="ctr" bIns="109450" lIns="109450" spcFirstLastPara="1" rIns="109450" wrap="square" tIns="109450">
            <a:noAutofit/>
          </a:bodyPr>
          <a:lstStyle/>
          <a:p>
            <a:pPr indent="0" lvl="0" marL="0" marR="0" rtl="0" algn="ctr">
              <a:lnSpc>
                <a:spcPct val="90000"/>
              </a:lnSpc>
              <a:spcBef>
                <a:spcPts val="0"/>
              </a:spcBef>
              <a:spcAft>
                <a:spcPts val="0"/>
              </a:spcAft>
              <a:buNone/>
            </a:pPr>
            <a:r>
              <a:t/>
            </a:r>
            <a:endParaRPr sz="2800">
              <a:solidFill>
                <a:schemeClr val="dk1"/>
              </a:solidFill>
              <a:latin typeface="Arial"/>
              <a:ea typeface="Arial"/>
              <a:cs typeface="Arial"/>
              <a:sym typeface="Arial"/>
            </a:endParaRPr>
          </a:p>
        </p:txBody>
      </p:sp>
      <p:sp>
        <p:nvSpPr>
          <p:cNvPr id="781" name="Google Shape;781;p63"/>
          <p:cNvSpPr/>
          <p:nvPr/>
        </p:nvSpPr>
        <p:spPr>
          <a:xfrm>
            <a:off x="6757131" y="3145389"/>
            <a:ext cx="952333" cy="952333"/>
          </a:xfrm>
          <a:custGeom>
            <a:rect b="b" l="l" r="r" t="t"/>
            <a:pathLst>
              <a:path extrusionOk="0" h="617396" w="617396">
                <a:moveTo>
                  <a:pt x="0" y="308698"/>
                </a:moveTo>
                <a:cubicBezTo>
                  <a:pt x="0" y="138209"/>
                  <a:pt x="138209" y="0"/>
                  <a:pt x="308698" y="0"/>
                </a:cubicBezTo>
                <a:cubicBezTo>
                  <a:pt x="479187" y="0"/>
                  <a:pt x="617396" y="138209"/>
                  <a:pt x="617396" y="308698"/>
                </a:cubicBezTo>
                <a:cubicBezTo>
                  <a:pt x="617396" y="479187"/>
                  <a:pt x="479187" y="617396"/>
                  <a:pt x="308698" y="617396"/>
                </a:cubicBezTo>
                <a:cubicBezTo>
                  <a:pt x="138209" y="617396"/>
                  <a:pt x="0" y="479187"/>
                  <a:pt x="0" y="308698"/>
                </a:cubicBezTo>
                <a:close/>
              </a:path>
            </a:pathLst>
          </a:custGeom>
          <a:solidFill>
            <a:schemeClr val="lt1"/>
          </a:solidFill>
          <a:ln cap="rnd" cmpd="sng" w="50800">
            <a:solidFill>
              <a:schemeClr val="accent3"/>
            </a:solidFill>
            <a:prstDash val="solid"/>
            <a:round/>
            <a:headEnd len="sm" w="sm" type="none"/>
            <a:tailEnd len="sm" w="sm" type="none"/>
          </a:ln>
        </p:spPr>
        <p:txBody>
          <a:bodyPr anchorCtr="0" anchor="ctr" bIns="109450" lIns="109450" spcFirstLastPara="1" rIns="109450" wrap="square" tIns="109450">
            <a:noAutofit/>
          </a:bodyPr>
          <a:lstStyle/>
          <a:p>
            <a:pPr indent="0" lvl="0" marL="0" marR="0" rtl="0" algn="ctr">
              <a:lnSpc>
                <a:spcPct val="90000"/>
              </a:lnSpc>
              <a:spcBef>
                <a:spcPts val="0"/>
              </a:spcBef>
              <a:spcAft>
                <a:spcPts val="0"/>
              </a:spcAft>
              <a:buNone/>
            </a:pPr>
            <a:r>
              <a:t/>
            </a:r>
            <a:endParaRPr sz="2800">
              <a:solidFill>
                <a:schemeClr val="dk1"/>
              </a:solidFill>
              <a:latin typeface="Arial"/>
              <a:ea typeface="Arial"/>
              <a:cs typeface="Arial"/>
              <a:sym typeface="Arial"/>
            </a:endParaRPr>
          </a:p>
        </p:txBody>
      </p:sp>
      <p:sp>
        <p:nvSpPr>
          <p:cNvPr id="782" name="Google Shape;782;p63"/>
          <p:cNvSpPr/>
          <p:nvPr/>
        </p:nvSpPr>
        <p:spPr>
          <a:xfrm>
            <a:off x="9837031" y="3145389"/>
            <a:ext cx="952333" cy="952333"/>
          </a:xfrm>
          <a:custGeom>
            <a:rect b="b" l="l" r="r" t="t"/>
            <a:pathLst>
              <a:path extrusionOk="0" h="617396" w="617396">
                <a:moveTo>
                  <a:pt x="0" y="308698"/>
                </a:moveTo>
                <a:cubicBezTo>
                  <a:pt x="0" y="138209"/>
                  <a:pt x="138209" y="0"/>
                  <a:pt x="308698" y="0"/>
                </a:cubicBezTo>
                <a:cubicBezTo>
                  <a:pt x="479187" y="0"/>
                  <a:pt x="617396" y="138209"/>
                  <a:pt x="617396" y="308698"/>
                </a:cubicBezTo>
                <a:cubicBezTo>
                  <a:pt x="617396" y="479187"/>
                  <a:pt x="479187" y="617396"/>
                  <a:pt x="308698" y="617396"/>
                </a:cubicBezTo>
                <a:cubicBezTo>
                  <a:pt x="138209" y="617396"/>
                  <a:pt x="0" y="479187"/>
                  <a:pt x="0" y="308698"/>
                </a:cubicBezTo>
                <a:close/>
              </a:path>
            </a:pathLst>
          </a:custGeom>
          <a:solidFill>
            <a:schemeClr val="lt1"/>
          </a:solidFill>
          <a:ln cap="rnd" cmpd="sng" w="50800">
            <a:solidFill>
              <a:srgbClr val="02C7A9"/>
            </a:solidFill>
            <a:prstDash val="solid"/>
            <a:round/>
            <a:headEnd len="sm" w="sm" type="none"/>
            <a:tailEnd len="sm" w="sm" type="none"/>
          </a:ln>
        </p:spPr>
        <p:txBody>
          <a:bodyPr anchorCtr="0" anchor="ctr" bIns="109450" lIns="109450" spcFirstLastPara="1" rIns="109450" wrap="square" tIns="109450">
            <a:noAutofit/>
          </a:bodyPr>
          <a:lstStyle/>
          <a:p>
            <a:pPr indent="0" lvl="0" marL="0" marR="0" rtl="0" algn="ctr">
              <a:lnSpc>
                <a:spcPct val="90000"/>
              </a:lnSpc>
              <a:spcBef>
                <a:spcPts val="0"/>
              </a:spcBef>
              <a:spcAft>
                <a:spcPts val="0"/>
              </a:spcAft>
              <a:buNone/>
            </a:pPr>
            <a:r>
              <a:t/>
            </a:r>
            <a:endParaRPr sz="2800">
              <a:solidFill>
                <a:schemeClr val="dk1"/>
              </a:solidFill>
              <a:latin typeface="Arial"/>
              <a:ea typeface="Arial"/>
              <a:cs typeface="Arial"/>
              <a:sym typeface="Arial"/>
            </a:endParaRPr>
          </a:p>
        </p:txBody>
      </p:sp>
      <p:grpSp>
        <p:nvGrpSpPr>
          <p:cNvPr id="783" name="Google Shape;783;p63"/>
          <p:cNvGrpSpPr/>
          <p:nvPr/>
        </p:nvGrpSpPr>
        <p:grpSpPr>
          <a:xfrm>
            <a:off x="1428614" y="3384791"/>
            <a:ext cx="474360" cy="473522"/>
            <a:chOff x="3913188" y="4976462"/>
            <a:chExt cx="900114" cy="898525"/>
          </a:xfrm>
        </p:grpSpPr>
        <p:sp>
          <p:nvSpPr>
            <p:cNvPr id="784" name="Google Shape;784;p63"/>
            <p:cNvSpPr/>
            <p:nvPr/>
          </p:nvSpPr>
          <p:spPr>
            <a:xfrm>
              <a:off x="3913188" y="4976462"/>
              <a:ext cx="900114" cy="898525"/>
            </a:xfrm>
            <a:custGeom>
              <a:rect b="b" l="l" r="r" t="t"/>
              <a:pathLst>
                <a:path extrusionOk="0" h="832" w="832">
                  <a:moveTo>
                    <a:pt x="416" y="0"/>
                  </a:moveTo>
                  <a:cubicBezTo>
                    <a:pt x="187" y="0"/>
                    <a:pt x="0" y="186"/>
                    <a:pt x="0" y="416"/>
                  </a:cubicBezTo>
                  <a:cubicBezTo>
                    <a:pt x="0" y="646"/>
                    <a:pt x="187" y="832"/>
                    <a:pt x="416" y="832"/>
                  </a:cubicBezTo>
                  <a:cubicBezTo>
                    <a:pt x="646" y="832"/>
                    <a:pt x="832" y="646"/>
                    <a:pt x="832" y="416"/>
                  </a:cubicBezTo>
                  <a:cubicBezTo>
                    <a:pt x="832" y="186"/>
                    <a:pt x="646" y="0"/>
                    <a:pt x="416" y="0"/>
                  </a:cubicBezTo>
                  <a:close/>
                  <a:moveTo>
                    <a:pt x="416" y="800"/>
                  </a:moveTo>
                  <a:cubicBezTo>
                    <a:pt x="205" y="800"/>
                    <a:pt x="32" y="628"/>
                    <a:pt x="32" y="416"/>
                  </a:cubicBezTo>
                  <a:cubicBezTo>
                    <a:pt x="32" y="204"/>
                    <a:pt x="205" y="32"/>
                    <a:pt x="416" y="32"/>
                  </a:cubicBezTo>
                  <a:cubicBezTo>
                    <a:pt x="628" y="32"/>
                    <a:pt x="800" y="204"/>
                    <a:pt x="800" y="416"/>
                  </a:cubicBezTo>
                  <a:cubicBezTo>
                    <a:pt x="800" y="628"/>
                    <a:pt x="628" y="800"/>
                    <a:pt x="416" y="80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5" name="Google Shape;785;p63"/>
            <p:cNvSpPr/>
            <p:nvPr/>
          </p:nvSpPr>
          <p:spPr>
            <a:xfrm>
              <a:off x="4040188" y="5162199"/>
              <a:ext cx="652463" cy="527050"/>
            </a:xfrm>
            <a:custGeom>
              <a:rect b="b" l="l" r="r" t="t"/>
              <a:pathLst>
                <a:path extrusionOk="0" h="489" w="602">
                  <a:moveTo>
                    <a:pt x="584" y="56"/>
                  </a:moveTo>
                  <a:cubicBezTo>
                    <a:pt x="546" y="18"/>
                    <a:pt x="546" y="18"/>
                    <a:pt x="546" y="18"/>
                  </a:cubicBezTo>
                  <a:cubicBezTo>
                    <a:pt x="534" y="6"/>
                    <a:pt x="518" y="0"/>
                    <a:pt x="501" y="0"/>
                  </a:cubicBezTo>
                  <a:cubicBezTo>
                    <a:pt x="483" y="0"/>
                    <a:pt x="467" y="6"/>
                    <a:pt x="455" y="18"/>
                  </a:cubicBezTo>
                  <a:cubicBezTo>
                    <a:pt x="215" y="258"/>
                    <a:pt x="215" y="258"/>
                    <a:pt x="215" y="258"/>
                  </a:cubicBezTo>
                  <a:cubicBezTo>
                    <a:pt x="154" y="197"/>
                    <a:pt x="154" y="197"/>
                    <a:pt x="154" y="197"/>
                  </a:cubicBezTo>
                  <a:cubicBezTo>
                    <a:pt x="141" y="184"/>
                    <a:pt x="125" y="178"/>
                    <a:pt x="108" y="178"/>
                  </a:cubicBezTo>
                  <a:cubicBezTo>
                    <a:pt x="91" y="178"/>
                    <a:pt x="75" y="184"/>
                    <a:pt x="63" y="197"/>
                  </a:cubicBezTo>
                  <a:cubicBezTo>
                    <a:pt x="25" y="235"/>
                    <a:pt x="25" y="235"/>
                    <a:pt x="25" y="235"/>
                  </a:cubicBezTo>
                  <a:cubicBezTo>
                    <a:pt x="0" y="259"/>
                    <a:pt x="0" y="300"/>
                    <a:pt x="25" y="325"/>
                  </a:cubicBezTo>
                  <a:cubicBezTo>
                    <a:pt x="170" y="470"/>
                    <a:pt x="170" y="470"/>
                    <a:pt x="170" y="470"/>
                  </a:cubicBezTo>
                  <a:cubicBezTo>
                    <a:pt x="182" y="482"/>
                    <a:pt x="198" y="489"/>
                    <a:pt x="215" y="489"/>
                  </a:cubicBezTo>
                  <a:cubicBezTo>
                    <a:pt x="232" y="489"/>
                    <a:pt x="248" y="482"/>
                    <a:pt x="261" y="470"/>
                  </a:cubicBezTo>
                  <a:cubicBezTo>
                    <a:pt x="584" y="147"/>
                    <a:pt x="584" y="147"/>
                    <a:pt x="584" y="147"/>
                  </a:cubicBezTo>
                  <a:cubicBezTo>
                    <a:pt x="596" y="135"/>
                    <a:pt x="602" y="119"/>
                    <a:pt x="602" y="101"/>
                  </a:cubicBezTo>
                  <a:cubicBezTo>
                    <a:pt x="602" y="84"/>
                    <a:pt x="596" y="68"/>
                    <a:pt x="584" y="56"/>
                  </a:cubicBezTo>
                  <a:close/>
                  <a:moveTo>
                    <a:pt x="561" y="124"/>
                  </a:moveTo>
                  <a:cubicBezTo>
                    <a:pt x="238" y="447"/>
                    <a:pt x="238" y="447"/>
                    <a:pt x="238" y="447"/>
                  </a:cubicBezTo>
                  <a:cubicBezTo>
                    <a:pt x="225" y="460"/>
                    <a:pt x="205" y="460"/>
                    <a:pt x="193" y="447"/>
                  </a:cubicBezTo>
                  <a:cubicBezTo>
                    <a:pt x="48" y="302"/>
                    <a:pt x="48" y="302"/>
                    <a:pt x="48" y="302"/>
                  </a:cubicBezTo>
                  <a:cubicBezTo>
                    <a:pt x="35" y="290"/>
                    <a:pt x="35" y="270"/>
                    <a:pt x="48" y="257"/>
                  </a:cubicBezTo>
                  <a:cubicBezTo>
                    <a:pt x="86" y="219"/>
                    <a:pt x="86" y="219"/>
                    <a:pt x="86" y="219"/>
                  </a:cubicBezTo>
                  <a:cubicBezTo>
                    <a:pt x="98" y="207"/>
                    <a:pt x="118" y="207"/>
                    <a:pt x="131" y="219"/>
                  </a:cubicBezTo>
                  <a:cubicBezTo>
                    <a:pt x="215" y="304"/>
                    <a:pt x="215" y="304"/>
                    <a:pt x="215" y="304"/>
                  </a:cubicBezTo>
                  <a:cubicBezTo>
                    <a:pt x="478" y="41"/>
                    <a:pt x="478" y="41"/>
                    <a:pt x="478" y="41"/>
                  </a:cubicBezTo>
                  <a:cubicBezTo>
                    <a:pt x="490" y="28"/>
                    <a:pt x="511" y="28"/>
                    <a:pt x="523" y="41"/>
                  </a:cubicBezTo>
                  <a:cubicBezTo>
                    <a:pt x="561" y="79"/>
                    <a:pt x="561" y="79"/>
                    <a:pt x="561" y="79"/>
                  </a:cubicBezTo>
                  <a:cubicBezTo>
                    <a:pt x="574" y="91"/>
                    <a:pt x="574" y="112"/>
                    <a:pt x="561" y="1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86" name="Google Shape;786;p63"/>
          <p:cNvSpPr/>
          <p:nvPr/>
        </p:nvSpPr>
        <p:spPr>
          <a:xfrm>
            <a:off x="4351945" y="3411158"/>
            <a:ext cx="434211" cy="420825"/>
          </a:xfrm>
          <a:custGeom>
            <a:rect b="b" l="l" r="r" t="t"/>
            <a:pathLst>
              <a:path extrusionOk="0" h="739" w="761">
                <a:moveTo>
                  <a:pt x="685" y="542"/>
                </a:moveTo>
                <a:cubicBezTo>
                  <a:pt x="547" y="405"/>
                  <a:pt x="547" y="405"/>
                  <a:pt x="547" y="405"/>
                </a:cubicBezTo>
                <a:cubicBezTo>
                  <a:pt x="547" y="405"/>
                  <a:pt x="547" y="405"/>
                  <a:pt x="547" y="405"/>
                </a:cubicBezTo>
                <a:cubicBezTo>
                  <a:pt x="502" y="360"/>
                  <a:pt x="502" y="360"/>
                  <a:pt x="502" y="360"/>
                </a:cubicBezTo>
                <a:cubicBezTo>
                  <a:pt x="572" y="290"/>
                  <a:pt x="572" y="290"/>
                  <a:pt x="572" y="290"/>
                </a:cubicBezTo>
                <a:cubicBezTo>
                  <a:pt x="623" y="311"/>
                  <a:pt x="679" y="304"/>
                  <a:pt x="716" y="267"/>
                </a:cubicBezTo>
                <a:cubicBezTo>
                  <a:pt x="757" y="226"/>
                  <a:pt x="761" y="159"/>
                  <a:pt x="729" y="104"/>
                </a:cubicBezTo>
                <a:cubicBezTo>
                  <a:pt x="657" y="177"/>
                  <a:pt x="657" y="177"/>
                  <a:pt x="657" y="177"/>
                </a:cubicBezTo>
                <a:cubicBezTo>
                  <a:pt x="594" y="114"/>
                  <a:pt x="594" y="114"/>
                  <a:pt x="594" y="114"/>
                </a:cubicBezTo>
                <a:cubicBezTo>
                  <a:pt x="667" y="41"/>
                  <a:pt x="667" y="41"/>
                  <a:pt x="667" y="41"/>
                </a:cubicBezTo>
                <a:cubicBezTo>
                  <a:pt x="611" y="7"/>
                  <a:pt x="543" y="10"/>
                  <a:pt x="501" y="52"/>
                </a:cubicBezTo>
                <a:cubicBezTo>
                  <a:pt x="464" y="89"/>
                  <a:pt x="457" y="146"/>
                  <a:pt x="478" y="197"/>
                </a:cubicBezTo>
                <a:cubicBezTo>
                  <a:pt x="409" y="266"/>
                  <a:pt x="409" y="266"/>
                  <a:pt x="409" y="266"/>
                </a:cubicBezTo>
                <a:cubicBezTo>
                  <a:pt x="273" y="131"/>
                  <a:pt x="273" y="131"/>
                  <a:pt x="273" y="131"/>
                </a:cubicBezTo>
                <a:cubicBezTo>
                  <a:pt x="354" y="50"/>
                  <a:pt x="354" y="50"/>
                  <a:pt x="354" y="50"/>
                </a:cubicBezTo>
                <a:cubicBezTo>
                  <a:pt x="364" y="40"/>
                  <a:pt x="361" y="30"/>
                  <a:pt x="348" y="28"/>
                </a:cubicBezTo>
                <a:cubicBezTo>
                  <a:pt x="223" y="3"/>
                  <a:pt x="223" y="3"/>
                  <a:pt x="223" y="3"/>
                </a:cubicBezTo>
                <a:cubicBezTo>
                  <a:pt x="210" y="0"/>
                  <a:pt x="191" y="6"/>
                  <a:pt x="182" y="15"/>
                </a:cubicBezTo>
                <a:cubicBezTo>
                  <a:pt x="10" y="187"/>
                  <a:pt x="10" y="187"/>
                  <a:pt x="10" y="187"/>
                </a:cubicBezTo>
                <a:cubicBezTo>
                  <a:pt x="0" y="197"/>
                  <a:pt x="0" y="212"/>
                  <a:pt x="10" y="222"/>
                </a:cubicBezTo>
                <a:cubicBezTo>
                  <a:pt x="79" y="291"/>
                  <a:pt x="79" y="291"/>
                  <a:pt x="79" y="291"/>
                </a:cubicBezTo>
                <a:cubicBezTo>
                  <a:pt x="88" y="300"/>
                  <a:pt x="104" y="300"/>
                  <a:pt x="113" y="291"/>
                </a:cubicBezTo>
                <a:cubicBezTo>
                  <a:pt x="161" y="243"/>
                  <a:pt x="161" y="243"/>
                  <a:pt x="161" y="243"/>
                </a:cubicBezTo>
                <a:cubicBezTo>
                  <a:pt x="297" y="379"/>
                  <a:pt x="297" y="379"/>
                  <a:pt x="297" y="379"/>
                </a:cubicBezTo>
                <a:cubicBezTo>
                  <a:pt x="218" y="457"/>
                  <a:pt x="218" y="457"/>
                  <a:pt x="218" y="457"/>
                </a:cubicBezTo>
                <a:cubicBezTo>
                  <a:pt x="167" y="436"/>
                  <a:pt x="111" y="443"/>
                  <a:pt x="74" y="480"/>
                </a:cubicBezTo>
                <a:cubicBezTo>
                  <a:pt x="32" y="522"/>
                  <a:pt x="29" y="590"/>
                  <a:pt x="62" y="645"/>
                </a:cubicBezTo>
                <a:cubicBezTo>
                  <a:pt x="135" y="572"/>
                  <a:pt x="135" y="572"/>
                  <a:pt x="135" y="572"/>
                </a:cubicBezTo>
                <a:cubicBezTo>
                  <a:pt x="198" y="635"/>
                  <a:pt x="198" y="635"/>
                  <a:pt x="198" y="635"/>
                </a:cubicBezTo>
                <a:cubicBezTo>
                  <a:pt x="126" y="708"/>
                  <a:pt x="126" y="708"/>
                  <a:pt x="126" y="708"/>
                </a:cubicBezTo>
                <a:cubicBezTo>
                  <a:pt x="181" y="739"/>
                  <a:pt x="248" y="736"/>
                  <a:pt x="289" y="695"/>
                </a:cubicBezTo>
                <a:cubicBezTo>
                  <a:pt x="326" y="658"/>
                  <a:pt x="333" y="601"/>
                  <a:pt x="312" y="550"/>
                </a:cubicBezTo>
                <a:cubicBezTo>
                  <a:pt x="390" y="472"/>
                  <a:pt x="390" y="472"/>
                  <a:pt x="390" y="472"/>
                </a:cubicBezTo>
                <a:cubicBezTo>
                  <a:pt x="435" y="517"/>
                  <a:pt x="435" y="517"/>
                  <a:pt x="435" y="517"/>
                </a:cubicBezTo>
                <a:cubicBezTo>
                  <a:pt x="435" y="517"/>
                  <a:pt x="435" y="517"/>
                  <a:pt x="435" y="517"/>
                </a:cubicBezTo>
                <a:cubicBezTo>
                  <a:pt x="572" y="654"/>
                  <a:pt x="572" y="654"/>
                  <a:pt x="572" y="654"/>
                </a:cubicBezTo>
                <a:cubicBezTo>
                  <a:pt x="572" y="654"/>
                  <a:pt x="572" y="654"/>
                  <a:pt x="572" y="654"/>
                </a:cubicBezTo>
                <a:cubicBezTo>
                  <a:pt x="610" y="692"/>
                  <a:pt x="610" y="692"/>
                  <a:pt x="610" y="692"/>
                </a:cubicBezTo>
                <a:cubicBezTo>
                  <a:pt x="624" y="706"/>
                  <a:pt x="651" y="702"/>
                  <a:pt x="670" y="683"/>
                </a:cubicBezTo>
                <a:cubicBezTo>
                  <a:pt x="713" y="640"/>
                  <a:pt x="713" y="640"/>
                  <a:pt x="713" y="640"/>
                </a:cubicBezTo>
                <a:cubicBezTo>
                  <a:pt x="732" y="621"/>
                  <a:pt x="736" y="594"/>
                  <a:pt x="722" y="579"/>
                </a:cubicBezTo>
                <a:lnTo>
                  <a:pt x="685" y="542"/>
                </a:lnTo>
                <a:close/>
                <a:moveTo>
                  <a:pt x="161" y="198"/>
                </a:moveTo>
                <a:cubicBezTo>
                  <a:pt x="96" y="263"/>
                  <a:pt x="96" y="263"/>
                  <a:pt x="96" y="263"/>
                </a:cubicBezTo>
                <a:cubicBezTo>
                  <a:pt x="38" y="205"/>
                  <a:pt x="38" y="205"/>
                  <a:pt x="38" y="205"/>
                </a:cubicBezTo>
                <a:cubicBezTo>
                  <a:pt x="205" y="38"/>
                  <a:pt x="205" y="38"/>
                  <a:pt x="205" y="38"/>
                </a:cubicBezTo>
                <a:cubicBezTo>
                  <a:pt x="206" y="36"/>
                  <a:pt x="212" y="34"/>
                  <a:pt x="216" y="34"/>
                </a:cubicBezTo>
                <a:cubicBezTo>
                  <a:pt x="217" y="34"/>
                  <a:pt x="217" y="34"/>
                  <a:pt x="217" y="34"/>
                </a:cubicBezTo>
                <a:cubicBezTo>
                  <a:pt x="307" y="52"/>
                  <a:pt x="307" y="52"/>
                  <a:pt x="307" y="52"/>
                </a:cubicBezTo>
                <a:cubicBezTo>
                  <a:pt x="228" y="131"/>
                  <a:pt x="228" y="131"/>
                  <a:pt x="228" y="131"/>
                </a:cubicBezTo>
                <a:cubicBezTo>
                  <a:pt x="386" y="289"/>
                  <a:pt x="386" y="289"/>
                  <a:pt x="386" y="289"/>
                </a:cubicBezTo>
                <a:cubicBezTo>
                  <a:pt x="319" y="356"/>
                  <a:pt x="319" y="356"/>
                  <a:pt x="319" y="356"/>
                </a:cubicBezTo>
                <a:lnTo>
                  <a:pt x="161" y="198"/>
                </a:lnTo>
                <a:close/>
                <a:moveTo>
                  <a:pt x="282" y="562"/>
                </a:moveTo>
                <a:cubicBezTo>
                  <a:pt x="299" y="603"/>
                  <a:pt x="293" y="645"/>
                  <a:pt x="266" y="672"/>
                </a:cubicBezTo>
                <a:cubicBezTo>
                  <a:pt x="245" y="693"/>
                  <a:pt x="215" y="701"/>
                  <a:pt x="183" y="695"/>
                </a:cubicBezTo>
                <a:cubicBezTo>
                  <a:pt x="244" y="635"/>
                  <a:pt x="244" y="635"/>
                  <a:pt x="244" y="635"/>
                </a:cubicBezTo>
                <a:cubicBezTo>
                  <a:pt x="135" y="527"/>
                  <a:pt x="135" y="527"/>
                  <a:pt x="135" y="527"/>
                </a:cubicBezTo>
                <a:cubicBezTo>
                  <a:pt x="74" y="588"/>
                  <a:pt x="74" y="588"/>
                  <a:pt x="74" y="588"/>
                </a:cubicBezTo>
                <a:cubicBezTo>
                  <a:pt x="67" y="556"/>
                  <a:pt x="75" y="524"/>
                  <a:pt x="97" y="502"/>
                </a:cubicBezTo>
                <a:cubicBezTo>
                  <a:pt x="123" y="476"/>
                  <a:pt x="165" y="470"/>
                  <a:pt x="206" y="486"/>
                </a:cubicBezTo>
                <a:cubicBezTo>
                  <a:pt x="226" y="495"/>
                  <a:pt x="226" y="495"/>
                  <a:pt x="226" y="495"/>
                </a:cubicBezTo>
                <a:cubicBezTo>
                  <a:pt x="516" y="204"/>
                  <a:pt x="516" y="204"/>
                  <a:pt x="516" y="204"/>
                </a:cubicBezTo>
                <a:cubicBezTo>
                  <a:pt x="508" y="185"/>
                  <a:pt x="508" y="185"/>
                  <a:pt x="508" y="185"/>
                </a:cubicBezTo>
                <a:cubicBezTo>
                  <a:pt x="491" y="144"/>
                  <a:pt x="497" y="102"/>
                  <a:pt x="524" y="75"/>
                </a:cubicBezTo>
                <a:cubicBezTo>
                  <a:pt x="545" y="54"/>
                  <a:pt x="577" y="46"/>
                  <a:pt x="610" y="52"/>
                </a:cubicBezTo>
                <a:cubicBezTo>
                  <a:pt x="548" y="114"/>
                  <a:pt x="548" y="114"/>
                  <a:pt x="548" y="114"/>
                </a:cubicBezTo>
                <a:cubicBezTo>
                  <a:pt x="657" y="222"/>
                  <a:pt x="657" y="222"/>
                  <a:pt x="657" y="222"/>
                </a:cubicBezTo>
                <a:cubicBezTo>
                  <a:pt x="717" y="162"/>
                  <a:pt x="717" y="162"/>
                  <a:pt x="717" y="162"/>
                </a:cubicBezTo>
                <a:cubicBezTo>
                  <a:pt x="722" y="193"/>
                  <a:pt x="714" y="224"/>
                  <a:pt x="693" y="245"/>
                </a:cubicBezTo>
                <a:cubicBezTo>
                  <a:pt x="667" y="271"/>
                  <a:pt x="625" y="277"/>
                  <a:pt x="584" y="260"/>
                </a:cubicBezTo>
                <a:cubicBezTo>
                  <a:pt x="564" y="252"/>
                  <a:pt x="564" y="252"/>
                  <a:pt x="564" y="252"/>
                </a:cubicBezTo>
                <a:cubicBezTo>
                  <a:pt x="274" y="543"/>
                  <a:pt x="274" y="543"/>
                  <a:pt x="274" y="543"/>
                </a:cubicBezTo>
                <a:lnTo>
                  <a:pt x="282" y="562"/>
                </a:lnTo>
                <a:close/>
                <a:moveTo>
                  <a:pt x="691" y="618"/>
                </a:moveTo>
                <a:cubicBezTo>
                  <a:pt x="648" y="661"/>
                  <a:pt x="648" y="661"/>
                  <a:pt x="648" y="661"/>
                </a:cubicBezTo>
                <a:cubicBezTo>
                  <a:pt x="642" y="666"/>
                  <a:pt x="636" y="668"/>
                  <a:pt x="632" y="668"/>
                </a:cubicBezTo>
                <a:cubicBezTo>
                  <a:pt x="632" y="668"/>
                  <a:pt x="632" y="668"/>
                  <a:pt x="632" y="668"/>
                </a:cubicBezTo>
                <a:cubicBezTo>
                  <a:pt x="586" y="622"/>
                  <a:pt x="586" y="622"/>
                  <a:pt x="586" y="622"/>
                </a:cubicBezTo>
                <a:cubicBezTo>
                  <a:pt x="586" y="622"/>
                  <a:pt x="586" y="622"/>
                  <a:pt x="586" y="622"/>
                </a:cubicBezTo>
                <a:cubicBezTo>
                  <a:pt x="477" y="514"/>
                  <a:pt x="477" y="514"/>
                  <a:pt x="477" y="514"/>
                </a:cubicBezTo>
                <a:cubicBezTo>
                  <a:pt x="413" y="449"/>
                  <a:pt x="413" y="449"/>
                  <a:pt x="413" y="449"/>
                </a:cubicBezTo>
                <a:cubicBezTo>
                  <a:pt x="479" y="382"/>
                  <a:pt x="479" y="382"/>
                  <a:pt x="479" y="382"/>
                </a:cubicBezTo>
                <a:cubicBezTo>
                  <a:pt x="555" y="459"/>
                  <a:pt x="555" y="459"/>
                  <a:pt x="555" y="459"/>
                </a:cubicBezTo>
                <a:cubicBezTo>
                  <a:pt x="556" y="459"/>
                  <a:pt x="556" y="459"/>
                  <a:pt x="556" y="459"/>
                </a:cubicBezTo>
                <a:cubicBezTo>
                  <a:pt x="662" y="565"/>
                  <a:pt x="662" y="565"/>
                  <a:pt x="662" y="565"/>
                </a:cubicBezTo>
                <a:cubicBezTo>
                  <a:pt x="698" y="602"/>
                  <a:pt x="698" y="602"/>
                  <a:pt x="698" y="602"/>
                </a:cubicBezTo>
                <a:cubicBezTo>
                  <a:pt x="699" y="604"/>
                  <a:pt x="697" y="611"/>
                  <a:pt x="691" y="6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87" name="Google Shape;787;p63"/>
          <p:cNvGrpSpPr/>
          <p:nvPr/>
        </p:nvGrpSpPr>
        <p:grpSpPr>
          <a:xfrm>
            <a:off x="6996119" y="3384792"/>
            <a:ext cx="474360" cy="473522"/>
            <a:chOff x="7480301" y="4936774"/>
            <a:chExt cx="900114" cy="898525"/>
          </a:xfrm>
        </p:grpSpPr>
        <p:sp>
          <p:nvSpPr>
            <p:cNvPr id="788" name="Google Shape;788;p63"/>
            <p:cNvSpPr/>
            <p:nvPr/>
          </p:nvSpPr>
          <p:spPr>
            <a:xfrm>
              <a:off x="7651751" y="5219349"/>
              <a:ext cx="481013" cy="187325"/>
            </a:xfrm>
            <a:custGeom>
              <a:rect b="b" l="l" r="r" t="t"/>
              <a:pathLst>
                <a:path extrusionOk="0" h="173" w="444">
                  <a:moveTo>
                    <a:pt x="418" y="40"/>
                  </a:moveTo>
                  <a:cubicBezTo>
                    <a:pt x="258" y="136"/>
                    <a:pt x="258" y="136"/>
                    <a:pt x="258" y="136"/>
                  </a:cubicBezTo>
                  <a:cubicBezTo>
                    <a:pt x="26" y="5"/>
                    <a:pt x="26" y="5"/>
                    <a:pt x="26" y="5"/>
                  </a:cubicBezTo>
                  <a:cubicBezTo>
                    <a:pt x="19" y="0"/>
                    <a:pt x="9" y="3"/>
                    <a:pt x="5" y="11"/>
                  </a:cubicBezTo>
                  <a:cubicBezTo>
                    <a:pt x="0" y="19"/>
                    <a:pt x="3" y="28"/>
                    <a:pt x="11" y="33"/>
                  </a:cubicBezTo>
                  <a:cubicBezTo>
                    <a:pt x="259" y="173"/>
                    <a:pt x="259" y="173"/>
                    <a:pt x="259" y="173"/>
                  </a:cubicBezTo>
                  <a:cubicBezTo>
                    <a:pt x="434" y="68"/>
                    <a:pt x="434" y="68"/>
                    <a:pt x="434" y="68"/>
                  </a:cubicBezTo>
                  <a:cubicBezTo>
                    <a:pt x="442" y="63"/>
                    <a:pt x="444" y="53"/>
                    <a:pt x="439" y="46"/>
                  </a:cubicBezTo>
                  <a:cubicBezTo>
                    <a:pt x="435" y="38"/>
                    <a:pt x="425" y="36"/>
                    <a:pt x="418" y="4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9" name="Google Shape;789;p63"/>
            <p:cNvSpPr/>
            <p:nvPr/>
          </p:nvSpPr>
          <p:spPr>
            <a:xfrm>
              <a:off x="7480301" y="4936774"/>
              <a:ext cx="900114" cy="898525"/>
            </a:xfrm>
            <a:custGeom>
              <a:rect b="b" l="l" r="r" t="t"/>
              <a:pathLst>
                <a:path extrusionOk="0" h="832" w="832">
                  <a:moveTo>
                    <a:pt x="416" y="0"/>
                  </a:moveTo>
                  <a:cubicBezTo>
                    <a:pt x="187" y="0"/>
                    <a:pt x="0" y="187"/>
                    <a:pt x="0" y="416"/>
                  </a:cubicBezTo>
                  <a:cubicBezTo>
                    <a:pt x="0" y="646"/>
                    <a:pt x="187" y="832"/>
                    <a:pt x="416" y="832"/>
                  </a:cubicBezTo>
                  <a:cubicBezTo>
                    <a:pt x="646" y="832"/>
                    <a:pt x="832" y="646"/>
                    <a:pt x="832" y="416"/>
                  </a:cubicBezTo>
                  <a:cubicBezTo>
                    <a:pt x="832" y="187"/>
                    <a:pt x="646" y="0"/>
                    <a:pt x="416" y="0"/>
                  </a:cubicBezTo>
                  <a:close/>
                  <a:moveTo>
                    <a:pt x="416" y="800"/>
                  </a:moveTo>
                  <a:cubicBezTo>
                    <a:pt x="205" y="800"/>
                    <a:pt x="32" y="628"/>
                    <a:pt x="32" y="416"/>
                  </a:cubicBezTo>
                  <a:cubicBezTo>
                    <a:pt x="32" y="205"/>
                    <a:pt x="205" y="32"/>
                    <a:pt x="416" y="32"/>
                  </a:cubicBezTo>
                  <a:cubicBezTo>
                    <a:pt x="628" y="32"/>
                    <a:pt x="800" y="205"/>
                    <a:pt x="800" y="416"/>
                  </a:cubicBezTo>
                  <a:cubicBezTo>
                    <a:pt x="800" y="628"/>
                    <a:pt x="628" y="800"/>
                    <a:pt x="416" y="80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0" name="Google Shape;790;p63"/>
            <p:cNvSpPr/>
            <p:nvPr/>
          </p:nvSpPr>
          <p:spPr>
            <a:xfrm>
              <a:off x="7913688" y="4997099"/>
              <a:ext cx="34925" cy="134938"/>
            </a:xfrm>
            <a:custGeom>
              <a:rect b="b" l="l" r="r" t="t"/>
              <a:pathLst>
                <a:path extrusionOk="0" h="124" w="32">
                  <a:moveTo>
                    <a:pt x="16" y="124"/>
                  </a:moveTo>
                  <a:cubicBezTo>
                    <a:pt x="25" y="124"/>
                    <a:pt x="32" y="117"/>
                    <a:pt x="32" y="108"/>
                  </a:cubicBezTo>
                  <a:cubicBezTo>
                    <a:pt x="32" y="16"/>
                    <a:pt x="32" y="16"/>
                    <a:pt x="32" y="16"/>
                  </a:cubicBezTo>
                  <a:cubicBezTo>
                    <a:pt x="32" y="8"/>
                    <a:pt x="25" y="0"/>
                    <a:pt x="16" y="0"/>
                  </a:cubicBezTo>
                  <a:cubicBezTo>
                    <a:pt x="8" y="0"/>
                    <a:pt x="0" y="8"/>
                    <a:pt x="0" y="16"/>
                  </a:cubicBezTo>
                  <a:cubicBezTo>
                    <a:pt x="0" y="108"/>
                    <a:pt x="0" y="108"/>
                    <a:pt x="0" y="108"/>
                  </a:cubicBezTo>
                  <a:cubicBezTo>
                    <a:pt x="0" y="117"/>
                    <a:pt x="8" y="124"/>
                    <a:pt x="16" y="1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1" name="Google Shape;791;p63"/>
            <p:cNvSpPr/>
            <p:nvPr/>
          </p:nvSpPr>
          <p:spPr>
            <a:xfrm>
              <a:off x="7913688" y="5641624"/>
              <a:ext cx="34925" cy="133350"/>
            </a:xfrm>
            <a:custGeom>
              <a:rect b="b" l="l" r="r" t="t"/>
              <a:pathLst>
                <a:path extrusionOk="0" h="123" w="32">
                  <a:moveTo>
                    <a:pt x="16" y="0"/>
                  </a:moveTo>
                  <a:cubicBezTo>
                    <a:pt x="8" y="0"/>
                    <a:pt x="0" y="7"/>
                    <a:pt x="0" y="16"/>
                  </a:cubicBezTo>
                  <a:cubicBezTo>
                    <a:pt x="0" y="107"/>
                    <a:pt x="0" y="107"/>
                    <a:pt x="0" y="107"/>
                  </a:cubicBezTo>
                  <a:cubicBezTo>
                    <a:pt x="0" y="116"/>
                    <a:pt x="8" y="123"/>
                    <a:pt x="16" y="123"/>
                  </a:cubicBezTo>
                  <a:cubicBezTo>
                    <a:pt x="25" y="123"/>
                    <a:pt x="32" y="116"/>
                    <a:pt x="32" y="107"/>
                  </a:cubicBezTo>
                  <a:cubicBezTo>
                    <a:pt x="32" y="16"/>
                    <a:pt x="32" y="16"/>
                    <a:pt x="32" y="16"/>
                  </a:cubicBezTo>
                  <a:cubicBezTo>
                    <a:pt x="32" y="7"/>
                    <a:pt x="25" y="0"/>
                    <a:pt x="16"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2" name="Google Shape;792;p63"/>
            <p:cNvSpPr/>
            <p:nvPr/>
          </p:nvSpPr>
          <p:spPr>
            <a:xfrm>
              <a:off x="7542213" y="5368574"/>
              <a:ext cx="138113" cy="34925"/>
            </a:xfrm>
            <a:custGeom>
              <a:rect b="b" l="l" r="r" t="t"/>
              <a:pathLst>
                <a:path extrusionOk="0" h="32" w="128">
                  <a:moveTo>
                    <a:pt x="112" y="0"/>
                  </a:moveTo>
                  <a:cubicBezTo>
                    <a:pt x="16" y="0"/>
                    <a:pt x="16" y="0"/>
                    <a:pt x="16" y="0"/>
                  </a:cubicBezTo>
                  <a:cubicBezTo>
                    <a:pt x="7" y="0"/>
                    <a:pt x="0" y="8"/>
                    <a:pt x="0" y="16"/>
                  </a:cubicBezTo>
                  <a:cubicBezTo>
                    <a:pt x="0" y="25"/>
                    <a:pt x="7" y="32"/>
                    <a:pt x="16" y="32"/>
                  </a:cubicBezTo>
                  <a:cubicBezTo>
                    <a:pt x="112" y="32"/>
                    <a:pt x="112" y="32"/>
                    <a:pt x="112" y="32"/>
                  </a:cubicBezTo>
                  <a:cubicBezTo>
                    <a:pt x="121" y="32"/>
                    <a:pt x="128" y="25"/>
                    <a:pt x="128" y="16"/>
                  </a:cubicBezTo>
                  <a:cubicBezTo>
                    <a:pt x="128" y="8"/>
                    <a:pt x="121" y="0"/>
                    <a:pt x="11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3" name="Google Shape;793;p63"/>
            <p:cNvSpPr/>
            <p:nvPr/>
          </p:nvSpPr>
          <p:spPr>
            <a:xfrm>
              <a:off x="8191501" y="5368574"/>
              <a:ext cx="128588" cy="34925"/>
            </a:xfrm>
            <a:custGeom>
              <a:rect b="b" l="l" r="r" t="t"/>
              <a:pathLst>
                <a:path extrusionOk="0" h="32" w="119">
                  <a:moveTo>
                    <a:pt x="103" y="0"/>
                  </a:moveTo>
                  <a:cubicBezTo>
                    <a:pt x="16" y="0"/>
                    <a:pt x="16" y="0"/>
                    <a:pt x="16" y="0"/>
                  </a:cubicBezTo>
                  <a:cubicBezTo>
                    <a:pt x="7" y="0"/>
                    <a:pt x="0" y="8"/>
                    <a:pt x="0" y="16"/>
                  </a:cubicBezTo>
                  <a:cubicBezTo>
                    <a:pt x="0" y="25"/>
                    <a:pt x="7" y="32"/>
                    <a:pt x="16" y="32"/>
                  </a:cubicBezTo>
                  <a:cubicBezTo>
                    <a:pt x="103" y="32"/>
                    <a:pt x="103" y="32"/>
                    <a:pt x="103" y="32"/>
                  </a:cubicBezTo>
                  <a:cubicBezTo>
                    <a:pt x="112" y="32"/>
                    <a:pt x="119" y="25"/>
                    <a:pt x="119" y="16"/>
                  </a:cubicBezTo>
                  <a:cubicBezTo>
                    <a:pt x="119" y="8"/>
                    <a:pt x="112" y="0"/>
                    <a:pt x="103"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794" name="Google Shape;794;p63"/>
          <p:cNvGrpSpPr/>
          <p:nvPr/>
        </p:nvGrpSpPr>
        <p:grpSpPr>
          <a:xfrm>
            <a:off x="10056534" y="3365844"/>
            <a:ext cx="513333" cy="511450"/>
            <a:chOff x="3534" y="1855"/>
            <a:chExt cx="614" cy="611"/>
          </a:xfrm>
        </p:grpSpPr>
        <p:sp>
          <p:nvSpPr>
            <p:cNvPr id="795" name="Google Shape;795;p63"/>
            <p:cNvSpPr/>
            <p:nvPr/>
          </p:nvSpPr>
          <p:spPr>
            <a:xfrm>
              <a:off x="3534" y="1855"/>
              <a:ext cx="614" cy="611"/>
            </a:xfrm>
            <a:custGeom>
              <a:rect b="b" l="l" r="r" t="t"/>
              <a:pathLst>
                <a:path extrusionOk="0" h="899" w="899">
                  <a:moveTo>
                    <a:pt x="891" y="572"/>
                  </a:moveTo>
                  <a:cubicBezTo>
                    <a:pt x="806" y="506"/>
                    <a:pt x="806" y="506"/>
                    <a:pt x="806" y="506"/>
                  </a:cubicBezTo>
                  <a:cubicBezTo>
                    <a:pt x="802" y="502"/>
                    <a:pt x="799" y="495"/>
                    <a:pt x="799" y="489"/>
                  </a:cubicBezTo>
                  <a:cubicBezTo>
                    <a:pt x="800" y="414"/>
                    <a:pt x="800" y="414"/>
                    <a:pt x="800" y="414"/>
                  </a:cubicBezTo>
                  <a:cubicBezTo>
                    <a:pt x="799" y="408"/>
                    <a:pt x="803" y="401"/>
                    <a:pt x="807" y="397"/>
                  </a:cubicBezTo>
                  <a:cubicBezTo>
                    <a:pt x="892" y="332"/>
                    <a:pt x="892" y="332"/>
                    <a:pt x="892" y="332"/>
                  </a:cubicBezTo>
                  <a:cubicBezTo>
                    <a:pt x="897" y="329"/>
                    <a:pt x="899" y="321"/>
                    <a:pt x="896" y="316"/>
                  </a:cubicBezTo>
                  <a:cubicBezTo>
                    <a:pt x="862" y="232"/>
                    <a:pt x="862" y="232"/>
                    <a:pt x="862" y="232"/>
                  </a:cubicBezTo>
                  <a:cubicBezTo>
                    <a:pt x="860" y="227"/>
                    <a:pt x="854" y="223"/>
                    <a:pt x="848" y="224"/>
                  </a:cubicBezTo>
                  <a:cubicBezTo>
                    <a:pt x="742" y="237"/>
                    <a:pt x="742" y="237"/>
                    <a:pt x="742" y="237"/>
                  </a:cubicBezTo>
                  <a:cubicBezTo>
                    <a:pt x="736" y="237"/>
                    <a:pt x="728" y="234"/>
                    <a:pt x="725" y="230"/>
                  </a:cubicBezTo>
                  <a:cubicBezTo>
                    <a:pt x="672" y="177"/>
                    <a:pt x="672" y="177"/>
                    <a:pt x="672" y="177"/>
                  </a:cubicBezTo>
                  <a:cubicBezTo>
                    <a:pt x="667" y="173"/>
                    <a:pt x="665" y="165"/>
                    <a:pt x="665" y="160"/>
                  </a:cubicBezTo>
                  <a:cubicBezTo>
                    <a:pt x="679" y="53"/>
                    <a:pt x="679" y="53"/>
                    <a:pt x="679" y="53"/>
                  </a:cubicBezTo>
                  <a:cubicBezTo>
                    <a:pt x="680" y="48"/>
                    <a:pt x="677" y="41"/>
                    <a:pt x="671" y="39"/>
                  </a:cubicBezTo>
                  <a:cubicBezTo>
                    <a:pt x="588" y="4"/>
                    <a:pt x="588" y="4"/>
                    <a:pt x="588" y="4"/>
                  </a:cubicBezTo>
                  <a:cubicBezTo>
                    <a:pt x="582" y="2"/>
                    <a:pt x="575" y="3"/>
                    <a:pt x="572" y="8"/>
                  </a:cubicBezTo>
                  <a:cubicBezTo>
                    <a:pt x="506" y="92"/>
                    <a:pt x="506" y="92"/>
                    <a:pt x="506" y="92"/>
                  </a:cubicBezTo>
                  <a:cubicBezTo>
                    <a:pt x="502" y="97"/>
                    <a:pt x="495" y="100"/>
                    <a:pt x="489" y="100"/>
                  </a:cubicBezTo>
                  <a:cubicBezTo>
                    <a:pt x="411" y="100"/>
                    <a:pt x="411" y="100"/>
                    <a:pt x="411" y="100"/>
                  </a:cubicBezTo>
                  <a:cubicBezTo>
                    <a:pt x="405" y="100"/>
                    <a:pt x="398" y="97"/>
                    <a:pt x="394" y="92"/>
                  </a:cubicBezTo>
                  <a:cubicBezTo>
                    <a:pt x="332" y="7"/>
                    <a:pt x="332" y="7"/>
                    <a:pt x="332" y="7"/>
                  </a:cubicBezTo>
                  <a:cubicBezTo>
                    <a:pt x="328" y="2"/>
                    <a:pt x="321" y="0"/>
                    <a:pt x="316" y="2"/>
                  </a:cubicBezTo>
                  <a:cubicBezTo>
                    <a:pt x="232" y="37"/>
                    <a:pt x="232" y="37"/>
                    <a:pt x="232" y="37"/>
                  </a:cubicBezTo>
                  <a:cubicBezTo>
                    <a:pt x="227" y="39"/>
                    <a:pt x="223" y="45"/>
                    <a:pt x="224" y="51"/>
                  </a:cubicBezTo>
                  <a:cubicBezTo>
                    <a:pt x="239" y="155"/>
                    <a:pt x="239" y="155"/>
                    <a:pt x="239" y="155"/>
                  </a:cubicBezTo>
                  <a:cubicBezTo>
                    <a:pt x="240" y="161"/>
                    <a:pt x="237" y="168"/>
                    <a:pt x="232" y="172"/>
                  </a:cubicBezTo>
                  <a:cubicBezTo>
                    <a:pt x="175" y="229"/>
                    <a:pt x="175" y="229"/>
                    <a:pt x="175" y="229"/>
                  </a:cubicBezTo>
                  <a:cubicBezTo>
                    <a:pt x="171" y="234"/>
                    <a:pt x="163" y="237"/>
                    <a:pt x="158" y="236"/>
                  </a:cubicBezTo>
                  <a:cubicBezTo>
                    <a:pt x="53" y="220"/>
                    <a:pt x="53" y="220"/>
                    <a:pt x="53" y="220"/>
                  </a:cubicBezTo>
                  <a:cubicBezTo>
                    <a:pt x="47" y="219"/>
                    <a:pt x="41" y="222"/>
                    <a:pt x="39" y="227"/>
                  </a:cubicBezTo>
                  <a:cubicBezTo>
                    <a:pt x="4" y="311"/>
                    <a:pt x="4" y="311"/>
                    <a:pt x="4" y="311"/>
                  </a:cubicBezTo>
                  <a:cubicBezTo>
                    <a:pt x="2" y="316"/>
                    <a:pt x="3" y="323"/>
                    <a:pt x="8" y="327"/>
                  </a:cubicBezTo>
                  <a:cubicBezTo>
                    <a:pt x="92" y="390"/>
                    <a:pt x="92" y="390"/>
                    <a:pt x="92" y="390"/>
                  </a:cubicBezTo>
                  <a:cubicBezTo>
                    <a:pt x="97" y="394"/>
                    <a:pt x="100" y="401"/>
                    <a:pt x="100" y="407"/>
                  </a:cubicBezTo>
                  <a:cubicBezTo>
                    <a:pt x="99" y="488"/>
                    <a:pt x="99" y="488"/>
                    <a:pt x="99" y="488"/>
                  </a:cubicBezTo>
                  <a:cubicBezTo>
                    <a:pt x="100" y="494"/>
                    <a:pt x="96" y="501"/>
                    <a:pt x="92" y="505"/>
                  </a:cubicBezTo>
                  <a:cubicBezTo>
                    <a:pt x="7" y="567"/>
                    <a:pt x="7" y="567"/>
                    <a:pt x="7" y="567"/>
                  </a:cubicBezTo>
                  <a:cubicBezTo>
                    <a:pt x="2" y="570"/>
                    <a:pt x="0" y="577"/>
                    <a:pt x="2" y="583"/>
                  </a:cubicBezTo>
                  <a:cubicBezTo>
                    <a:pt x="36" y="667"/>
                    <a:pt x="36" y="667"/>
                    <a:pt x="36" y="667"/>
                  </a:cubicBezTo>
                  <a:cubicBezTo>
                    <a:pt x="39" y="672"/>
                    <a:pt x="45" y="676"/>
                    <a:pt x="51" y="675"/>
                  </a:cubicBezTo>
                  <a:cubicBezTo>
                    <a:pt x="155" y="660"/>
                    <a:pt x="155" y="660"/>
                    <a:pt x="155" y="660"/>
                  </a:cubicBezTo>
                  <a:cubicBezTo>
                    <a:pt x="161" y="659"/>
                    <a:pt x="168" y="662"/>
                    <a:pt x="172" y="666"/>
                  </a:cubicBezTo>
                  <a:cubicBezTo>
                    <a:pt x="229" y="724"/>
                    <a:pt x="229" y="724"/>
                    <a:pt x="229" y="724"/>
                  </a:cubicBezTo>
                  <a:cubicBezTo>
                    <a:pt x="234" y="728"/>
                    <a:pt x="236" y="736"/>
                    <a:pt x="236" y="741"/>
                  </a:cubicBezTo>
                  <a:cubicBezTo>
                    <a:pt x="219" y="846"/>
                    <a:pt x="219" y="846"/>
                    <a:pt x="219" y="846"/>
                  </a:cubicBezTo>
                  <a:cubicBezTo>
                    <a:pt x="219" y="851"/>
                    <a:pt x="222" y="858"/>
                    <a:pt x="227" y="860"/>
                  </a:cubicBezTo>
                  <a:cubicBezTo>
                    <a:pt x="311" y="895"/>
                    <a:pt x="311" y="895"/>
                    <a:pt x="311" y="895"/>
                  </a:cubicBezTo>
                  <a:cubicBezTo>
                    <a:pt x="316" y="897"/>
                    <a:pt x="323" y="895"/>
                    <a:pt x="327" y="891"/>
                  </a:cubicBezTo>
                  <a:cubicBezTo>
                    <a:pt x="390" y="806"/>
                    <a:pt x="390" y="806"/>
                    <a:pt x="390" y="806"/>
                  </a:cubicBezTo>
                  <a:cubicBezTo>
                    <a:pt x="394" y="802"/>
                    <a:pt x="401" y="798"/>
                    <a:pt x="407" y="799"/>
                  </a:cubicBezTo>
                  <a:cubicBezTo>
                    <a:pt x="485" y="800"/>
                    <a:pt x="485" y="800"/>
                    <a:pt x="485" y="800"/>
                  </a:cubicBezTo>
                  <a:cubicBezTo>
                    <a:pt x="491" y="799"/>
                    <a:pt x="498" y="803"/>
                    <a:pt x="502" y="807"/>
                  </a:cubicBezTo>
                  <a:cubicBezTo>
                    <a:pt x="567" y="892"/>
                    <a:pt x="567" y="892"/>
                    <a:pt x="567" y="892"/>
                  </a:cubicBezTo>
                  <a:cubicBezTo>
                    <a:pt x="570" y="897"/>
                    <a:pt x="577" y="899"/>
                    <a:pt x="583" y="897"/>
                  </a:cubicBezTo>
                  <a:cubicBezTo>
                    <a:pt x="667" y="862"/>
                    <a:pt x="667" y="862"/>
                    <a:pt x="667" y="862"/>
                  </a:cubicBezTo>
                  <a:cubicBezTo>
                    <a:pt x="672" y="860"/>
                    <a:pt x="676" y="854"/>
                    <a:pt x="675" y="848"/>
                  </a:cubicBezTo>
                  <a:cubicBezTo>
                    <a:pt x="662" y="742"/>
                    <a:pt x="662" y="742"/>
                    <a:pt x="662" y="742"/>
                  </a:cubicBezTo>
                  <a:cubicBezTo>
                    <a:pt x="661" y="736"/>
                    <a:pt x="664" y="729"/>
                    <a:pt x="669" y="725"/>
                  </a:cubicBezTo>
                  <a:cubicBezTo>
                    <a:pt x="722" y="672"/>
                    <a:pt x="722" y="672"/>
                    <a:pt x="722" y="672"/>
                  </a:cubicBezTo>
                  <a:cubicBezTo>
                    <a:pt x="726" y="668"/>
                    <a:pt x="734" y="665"/>
                    <a:pt x="739" y="665"/>
                  </a:cubicBezTo>
                  <a:cubicBezTo>
                    <a:pt x="846" y="679"/>
                    <a:pt x="846" y="679"/>
                    <a:pt x="846" y="679"/>
                  </a:cubicBezTo>
                  <a:cubicBezTo>
                    <a:pt x="851" y="680"/>
                    <a:pt x="858" y="677"/>
                    <a:pt x="860" y="671"/>
                  </a:cubicBezTo>
                  <a:cubicBezTo>
                    <a:pt x="895" y="588"/>
                    <a:pt x="895" y="588"/>
                    <a:pt x="895" y="588"/>
                  </a:cubicBezTo>
                  <a:cubicBezTo>
                    <a:pt x="897" y="582"/>
                    <a:pt x="895" y="575"/>
                    <a:pt x="891" y="572"/>
                  </a:cubicBezTo>
                  <a:close/>
                  <a:moveTo>
                    <a:pt x="836" y="646"/>
                  </a:moveTo>
                  <a:cubicBezTo>
                    <a:pt x="743" y="634"/>
                    <a:pt x="743" y="634"/>
                    <a:pt x="743" y="634"/>
                  </a:cubicBezTo>
                  <a:cubicBezTo>
                    <a:pt x="742" y="633"/>
                    <a:pt x="739" y="633"/>
                    <a:pt x="737" y="633"/>
                  </a:cubicBezTo>
                  <a:cubicBezTo>
                    <a:pt x="723" y="633"/>
                    <a:pt x="709" y="640"/>
                    <a:pt x="699" y="650"/>
                  </a:cubicBezTo>
                  <a:cubicBezTo>
                    <a:pt x="647" y="702"/>
                    <a:pt x="647" y="702"/>
                    <a:pt x="647" y="702"/>
                  </a:cubicBezTo>
                  <a:cubicBezTo>
                    <a:pt x="635" y="712"/>
                    <a:pt x="628" y="730"/>
                    <a:pt x="630" y="746"/>
                  </a:cubicBezTo>
                  <a:cubicBezTo>
                    <a:pt x="641" y="838"/>
                    <a:pt x="641" y="838"/>
                    <a:pt x="641" y="838"/>
                  </a:cubicBezTo>
                  <a:cubicBezTo>
                    <a:pt x="584" y="862"/>
                    <a:pt x="584" y="862"/>
                    <a:pt x="584" y="862"/>
                  </a:cubicBezTo>
                  <a:cubicBezTo>
                    <a:pt x="527" y="788"/>
                    <a:pt x="527" y="788"/>
                    <a:pt x="527" y="788"/>
                  </a:cubicBezTo>
                  <a:cubicBezTo>
                    <a:pt x="518" y="776"/>
                    <a:pt x="501" y="768"/>
                    <a:pt x="486" y="768"/>
                  </a:cubicBezTo>
                  <a:cubicBezTo>
                    <a:pt x="485" y="768"/>
                    <a:pt x="485" y="768"/>
                    <a:pt x="485" y="768"/>
                  </a:cubicBezTo>
                  <a:cubicBezTo>
                    <a:pt x="408" y="767"/>
                    <a:pt x="408" y="767"/>
                    <a:pt x="408" y="767"/>
                  </a:cubicBezTo>
                  <a:cubicBezTo>
                    <a:pt x="407" y="767"/>
                    <a:pt x="406" y="767"/>
                    <a:pt x="406" y="767"/>
                  </a:cubicBezTo>
                  <a:cubicBezTo>
                    <a:pt x="390" y="767"/>
                    <a:pt x="374" y="775"/>
                    <a:pt x="365" y="787"/>
                  </a:cubicBezTo>
                  <a:cubicBezTo>
                    <a:pt x="310" y="860"/>
                    <a:pt x="310" y="860"/>
                    <a:pt x="310" y="860"/>
                  </a:cubicBezTo>
                  <a:cubicBezTo>
                    <a:pt x="253" y="836"/>
                    <a:pt x="253" y="836"/>
                    <a:pt x="253" y="836"/>
                  </a:cubicBezTo>
                  <a:cubicBezTo>
                    <a:pt x="267" y="746"/>
                    <a:pt x="267" y="746"/>
                    <a:pt x="267" y="746"/>
                  </a:cubicBezTo>
                  <a:cubicBezTo>
                    <a:pt x="270" y="730"/>
                    <a:pt x="263" y="712"/>
                    <a:pt x="252" y="701"/>
                  </a:cubicBezTo>
                  <a:cubicBezTo>
                    <a:pt x="195" y="644"/>
                    <a:pt x="195" y="644"/>
                    <a:pt x="195" y="644"/>
                  </a:cubicBezTo>
                  <a:cubicBezTo>
                    <a:pt x="186" y="634"/>
                    <a:pt x="171" y="628"/>
                    <a:pt x="157" y="628"/>
                  </a:cubicBezTo>
                  <a:cubicBezTo>
                    <a:pt x="155" y="628"/>
                    <a:pt x="153" y="628"/>
                    <a:pt x="151" y="628"/>
                  </a:cubicBezTo>
                  <a:cubicBezTo>
                    <a:pt x="61" y="641"/>
                    <a:pt x="61" y="641"/>
                    <a:pt x="61" y="641"/>
                  </a:cubicBezTo>
                  <a:cubicBezTo>
                    <a:pt x="37" y="584"/>
                    <a:pt x="37" y="584"/>
                    <a:pt x="37" y="584"/>
                  </a:cubicBezTo>
                  <a:cubicBezTo>
                    <a:pt x="111" y="530"/>
                    <a:pt x="111" y="530"/>
                    <a:pt x="111" y="530"/>
                  </a:cubicBezTo>
                  <a:cubicBezTo>
                    <a:pt x="124" y="521"/>
                    <a:pt x="132" y="504"/>
                    <a:pt x="131" y="488"/>
                  </a:cubicBezTo>
                  <a:cubicBezTo>
                    <a:pt x="132" y="408"/>
                    <a:pt x="132" y="408"/>
                    <a:pt x="132" y="408"/>
                  </a:cubicBezTo>
                  <a:cubicBezTo>
                    <a:pt x="133" y="391"/>
                    <a:pt x="125" y="374"/>
                    <a:pt x="112" y="365"/>
                  </a:cubicBezTo>
                  <a:cubicBezTo>
                    <a:pt x="39" y="310"/>
                    <a:pt x="39" y="310"/>
                    <a:pt x="39" y="310"/>
                  </a:cubicBezTo>
                  <a:cubicBezTo>
                    <a:pt x="63" y="253"/>
                    <a:pt x="63" y="253"/>
                    <a:pt x="63" y="253"/>
                  </a:cubicBezTo>
                  <a:cubicBezTo>
                    <a:pt x="153" y="267"/>
                    <a:pt x="153" y="267"/>
                    <a:pt x="153" y="267"/>
                  </a:cubicBezTo>
                  <a:cubicBezTo>
                    <a:pt x="155" y="268"/>
                    <a:pt x="157" y="268"/>
                    <a:pt x="160" y="268"/>
                  </a:cubicBezTo>
                  <a:cubicBezTo>
                    <a:pt x="174" y="268"/>
                    <a:pt x="188" y="262"/>
                    <a:pt x="198" y="252"/>
                  </a:cubicBezTo>
                  <a:cubicBezTo>
                    <a:pt x="254" y="196"/>
                    <a:pt x="254" y="196"/>
                    <a:pt x="254" y="196"/>
                  </a:cubicBezTo>
                  <a:cubicBezTo>
                    <a:pt x="266" y="185"/>
                    <a:pt x="273" y="167"/>
                    <a:pt x="271" y="151"/>
                  </a:cubicBezTo>
                  <a:cubicBezTo>
                    <a:pt x="258" y="61"/>
                    <a:pt x="258" y="61"/>
                    <a:pt x="258" y="61"/>
                  </a:cubicBezTo>
                  <a:cubicBezTo>
                    <a:pt x="315" y="37"/>
                    <a:pt x="315" y="37"/>
                    <a:pt x="315" y="37"/>
                  </a:cubicBezTo>
                  <a:cubicBezTo>
                    <a:pt x="368" y="111"/>
                    <a:pt x="368" y="111"/>
                    <a:pt x="368" y="111"/>
                  </a:cubicBezTo>
                  <a:cubicBezTo>
                    <a:pt x="378" y="123"/>
                    <a:pt x="394" y="132"/>
                    <a:pt x="410" y="132"/>
                  </a:cubicBezTo>
                  <a:cubicBezTo>
                    <a:pt x="410" y="132"/>
                    <a:pt x="411" y="132"/>
                    <a:pt x="411" y="132"/>
                  </a:cubicBezTo>
                  <a:cubicBezTo>
                    <a:pt x="488" y="132"/>
                    <a:pt x="488" y="132"/>
                    <a:pt x="488" y="132"/>
                  </a:cubicBezTo>
                  <a:cubicBezTo>
                    <a:pt x="489" y="132"/>
                    <a:pt x="489" y="132"/>
                    <a:pt x="490" y="132"/>
                  </a:cubicBezTo>
                  <a:cubicBezTo>
                    <a:pt x="505" y="132"/>
                    <a:pt x="521" y="124"/>
                    <a:pt x="531" y="112"/>
                  </a:cubicBezTo>
                  <a:cubicBezTo>
                    <a:pt x="588" y="39"/>
                    <a:pt x="588" y="39"/>
                    <a:pt x="588" y="39"/>
                  </a:cubicBezTo>
                  <a:cubicBezTo>
                    <a:pt x="646" y="63"/>
                    <a:pt x="646" y="63"/>
                    <a:pt x="646" y="63"/>
                  </a:cubicBezTo>
                  <a:cubicBezTo>
                    <a:pt x="634" y="155"/>
                    <a:pt x="634" y="155"/>
                    <a:pt x="634" y="155"/>
                  </a:cubicBezTo>
                  <a:cubicBezTo>
                    <a:pt x="632" y="171"/>
                    <a:pt x="638" y="189"/>
                    <a:pt x="649" y="200"/>
                  </a:cubicBezTo>
                  <a:cubicBezTo>
                    <a:pt x="701" y="252"/>
                    <a:pt x="701" y="252"/>
                    <a:pt x="701" y="252"/>
                  </a:cubicBezTo>
                  <a:cubicBezTo>
                    <a:pt x="711" y="262"/>
                    <a:pt x="726" y="269"/>
                    <a:pt x="740" y="269"/>
                  </a:cubicBezTo>
                  <a:cubicBezTo>
                    <a:pt x="742" y="269"/>
                    <a:pt x="744" y="269"/>
                    <a:pt x="746" y="268"/>
                  </a:cubicBezTo>
                  <a:cubicBezTo>
                    <a:pt x="838" y="257"/>
                    <a:pt x="838" y="257"/>
                    <a:pt x="838" y="257"/>
                  </a:cubicBezTo>
                  <a:cubicBezTo>
                    <a:pt x="862" y="315"/>
                    <a:pt x="862" y="315"/>
                    <a:pt x="862" y="315"/>
                  </a:cubicBezTo>
                  <a:cubicBezTo>
                    <a:pt x="788" y="372"/>
                    <a:pt x="788" y="372"/>
                    <a:pt x="788" y="372"/>
                  </a:cubicBezTo>
                  <a:cubicBezTo>
                    <a:pt x="775" y="381"/>
                    <a:pt x="767" y="398"/>
                    <a:pt x="768" y="414"/>
                  </a:cubicBezTo>
                  <a:cubicBezTo>
                    <a:pt x="767" y="488"/>
                    <a:pt x="767" y="488"/>
                    <a:pt x="767" y="488"/>
                  </a:cubicBezTo>
                  <a:cubicBezTo>
                    <a:pt x="766" y="504"/>
                    <a:pt x="774" y="521"/>
                    <a:pt x="787" y="531"/>
                  </a:cubicBezTo>
                  <a:cubicBezTo>
                    <a:pt x="860" y="588"/>
                    <a:pt x="860" y="588"/>
                    <a:pt x="860" y="588"/>
                  </a:cubicBezTo>
                  <a:lnTo>
                    <a:pt x="836" y="64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96" name="Google Shape;796;p63"/>
            <p:cNvSpPr/>
            <p:nvPr/>
          </p:nvSpPr>
          <p:spPr>
            <a:xfrm>
              <a:off x="3673" y="1993"/>
              <a:ext cx="335" cy="335"/>
            </a:xfrm>
            <a:custGeom>
              <a:rect b="b" l="l" r="r" t="t"/>
              <a:pathLst>
                <a:path extrusionOk="0" h="493" w="492">
                  <a:moveTo>
                    <a:pt x="330" y="47"/>
                  </a:moveTo>
                  <a:cubicBezTo>
                    <a:pt x="220" y="0"/>
                    <a:pt x="93" y="52"/>
                    <a:pt x="47" y="162"/>
                  </a:cubicBezTo>
                  <a:cubicBezTo>
                    <a:pt x="0" y="273"/>
                    <a:pt x="52" y="400"/>
                    <a:pt x="162" y="446"/>
                  </a:cubicBezTo>
                  <a:cubicBezTo>
                    <a:pt x="273" y="493"/>
                    <a:pt x="400" y="441"/>
                    <a:pt x="446" y="330"/>
                  </a:cubicBezTo>
                  <a:cubicBezTo>
                    <a:pt x="492" y="220"/>
                    <a:pt x="441" y="93"/>
                    <a:pt x="330" y="47"/>
                  </a:cubicBezTo>
                  <a:close/>
                  <a:moveTo>
                    <a:pt x="417" y="318"/>
                  </a:moveTo>
                  <a:cubicBezTo>
                    <a:pt x="388" y="387"/>
                    <a:pt x="321" y="431"/>
                    <a:pt x="246" y="431"/>
                  </a:cubicBezTo>
                  <a:cubicBezTo>
                    <a:pt x="222" y="431"/>
                    <a:pt x="198" y="426"/>
                    <a:pt x="175" y="417"/>
                  </a:cubicBezTo>
                  <a:cubicBezTo>
                    <a:pt x="129" y="398"/>
                    <a:pt x="94" y="362"/>
                    <a:pt x="75" y="316"/>
                  </a:cubicBezTo>
                  <a:cubicBezTo>
                    <a:pt x="57" y="270"/>
                    <a:pt x="57" y="220"/>
                    <a:pt x="76" y="175"/>
                  </a:cubicBezTo>
                  <a:cubicBezTo>
                    <a:pt x="105" y="106"/>
                    <a:pt x="172" y="62"/>
                    <a:pt x="246" y="62"/>
                  </a:cubicBezTo>
                  <a:cubicBezTo>
                    <a:pt x="271" y="62"/>
                    <a:pt x="295" y="67"/>
                    <a:pt x="318" y="76"/>
                  </a:cubicBezTo>
                  <a:cubicBezTo>
                    <a:pt x="363" y="95"/>
                    <a:pt x="399" y="131"/>
                    <a:pt x="417" y="177"/>
                  </a:cubicBezTo>
                  <a:cubicBezTo>
                    <a:pt x="436" y="222"/>
                    <a:pt x="436" y="273"/>
                    <a:pt x="417" y="3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4"/>
          <p:cNvSpPr txBox="1"/>
          <p:nvPr/>
        </p:nvSpPr>
        <p:spPr>
          <a:xfrm>
            <a:off x="684574" y="812800"/>
            <a:ext cx="3506400" cy="5364300"/>
          </a:xfrm>
          <a:prstGeom prst="rect">
            <a:avLst/>
          </a:prstGeom>
          <a:noFill/>
          <a:ln>
            <a:noFill/>
          </a:ln>
        </p:spPr>
        <p:txBody>
          <a:bodyPr anchorCtr="0" anchor="ctr" bIns="0" lIns="0" spcFirstLastPara="1" rIns="0" wrap="square" tIns="0">
            <a:noAutofit/>
          </a:bodyPr>
          <a:lstStyle/>
          <a:p>
            <a:pPr indent="-266700" lvl="0" marL="0" marR="0" rtl="0" algn="l">
              <a:lnSpc>
                <a:spcPct val="80000"/>
              </a:lnSpc>
              <a:spcBef>
                <a:spcPts val="0"/>
              </a:spcBef>
              <a:spcAft>
                <a:spcPts val="0"/>
              </a:spcAft>
              <a:buClr>
                <a:schemeClr val="dk1"/>
              </a:buClr>
              <a:buSzPts val="4200"/>
              <a:buFont typeface="Arial"/>
              <a:buChar char="​"/>
            </a:pPr>
            <a:r>
              <a:rPr b="1" lang="en-US" sz="4200">
                <a:solidFill>
                  <a:schemeClr val="dk1"/>
                </a:solidFill>
              </a:rPr>
              <a:t>Life Cycle of Investigation</a:t>
            </a:r>
            <a:endParaRPr b="1" sz="4200">
              <a:solidFill>
                <a:schemeClr val="dk1"/>
              </a:solidFill>
            </a:endParaRPr>
          </a:p>
          <a:p>
            <a:pPr indent="-266700" lvl="0" marL="0" marR="0" rtl="0" algn="l">
              <a:lnSpc>
                <a:spcPct val="80000"/>
              </a:lnSpc>
              <a:spcBef>
                <a:spcPts val="0"/>
              </a:spcBef>
              <a:spcAft>
                <a:spcPts val="0"/>
              </a:spcAft>
              <a:buClr>
                <a:schemeClr val="dk1"/>
              </a:buClr>
              <a:buSzPts val="4200"/>
              <a:buChar char="​"/>
            </a:pPr>
            <a:r>
              <a:t/>
            </a:r>
            <a:endParaRPr b="1" sz="4200">
              <a:solidFill>
                <a:schemeClr val="dk1"/>
              </a:solidFill>
            </a:endParaRPr>
          </a:p>
          <a:p>
            <a:pPr indent="-139700" lvl="1" marL="0" marR="0" rtl="0" algn="l">
              <a:lnSpc>
                <a:spcPct val="83000"/>
              </a:lnSpc>
              <a:spcBef>
                <a:spcPts val="300"/>
              </a:spcBef>
              <a:spcAft>
                <a:spcPts val="0"/>
              </a:spcAft>
              <a:buClr>
                <a:schemeClr val="accent1"/>
              </a:buClr>
              <a:buSzPts val="2200"/>
              <a:buFont typeface="Arial"/>
              <a:buChar char="​"/>
            </a:pPr>
            <a:r>
              <a:rPr lang="en-US" sz="2200">
                <a:solidFill>
                  <a:schemeClr val="accent1"/>
                </a:solidFill>
              </a:rPr>
              <a:t>With the RBA approach and relevant logs, we can proactively address issues that would never have been discovered, in a way that is scalable and efficient. </a:t>
            </a:r>
            <a:endParaRPr sz="2200">
              <a:solidFill>
                <a:schemeClr val="accent1"/>
              </a:solidFill>
            </a:endParaRPr>
          </a:p>
          <a:p>
            <a:pPr indent="-139700" lvl="1" marL="0" marR="0" rtl="0" algn="l">
              <a:lnSpc>
                <a:spcPct val="83000"/>
              </a:lnSpc>
              <a:spcBef>
                <a:spcPts val="300"/>
              </a:spcBef>
              <a:spcAft>
                <a:spcPts val="0"/>
              </a:spcAft>
              <a:buClr>
                <a:schemeClr val="accent1"/>
              </a:buClr>
              <a:buSzPts val="2200"/>
              <a:buChar char="​"/>
            </a:pPr>
            <a:r>
              <a:t/>
            </a:r>
            <a:endParaRPr sz="2200">
              <a:solidFill>
                <a:schemeClr val="accent1"/>
              </a:solidFill>
            </a:endParaRPr>
          </a:p>
          <a:p>
            <a:pPr indent="-139700" lvl="1" marL="0" marR="0" rtl="0" algn="l">
              <a:lnSpc>
                <a:spcPct val="83000"/>
              </a:lnSpc>
              <a:spcBef>
                <a:spcPts val="300"/>
              </a:spcBef>
              <a:spcAft>
                <a:spcPts val="0"/>
              </a:spcAft>
              <a:buClr>
                <a:schemeClr val="accent1"/>
              </a:buClr>
              <a:buSzPts val="2200"/>
              <a:buChar char="​"/>
            </a:pPr>
            <a:r>
              <a:t/>
            </a:r>
            <a:endParaRPr sz="2200">
              <a:solidFill>
                <a:schemeClr val="accent1"/>
              </a:solidFill>
            </a:endParaRPr>
          </a:p>
        </p:txBody>
      </p:sp>
      <p:sp>
        <p:nvSpPr>
          <p:cNvPr id="802" name="Google Shape;802;p64"/>
          <p:cNvSpPr/>
          <p:nvPr/>
        </p:nvSpPr>
        <p:spPr>
          <a:xfrm>
            <a:off x="6408592" y="2025690"/>
            <a:ext cx="3207900" cy="3207900"/>
          </a:xfrm>
          <a:prstGeom prst="blockArc">
            <a:avLst>
              <a:gd fmla="val 11880000" name="adj1"/>
              <a:gd fmla="val 16200000" name="adj2"/>
              <a:gd fmla="val 4643"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64"/>
          <p:cNvSpPr/>
          <p:nvPr/>
        </p:nvSpPr>
        <p:spPr>
          <a:xfrm>
            <a:off x="6408592" y="2025690"/>
            <a:ext cx="3207900" cy="3207900"/>
          </a:xfrm>
          <a:prstGeom prst="blockArc">
            <a:avLst>
              <a:gd fmla="val 7560000" name="adj1"/>
              <a:gd fmla="val 11880000" name="adj2"/>
              <a:gd fmla="val 4644" name="adj3"/>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4"/>
          <p:cNvSpPr/>
          <p:nvPr/>
        </p:nvSpPr>
        <p:spPr>
          <a:xfrm>
            <a:off x="6408592" y="2025690"/>
            <a:ext cx="3207900" cy="3207900"/>
          </a:xfrm>
          <a:prstGeom prst="blockArc">
            <a:avLst>
              <a:gd fmla="val 3240000" name="adj1"/>
              <a:gd fmla="val 7560000" name="adj2"/>
              <a:gd fmla="val 4644" name="adj3"/>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64"/>
          <p:cNvSpPr/>
          <p:nvPr/>
        </p:nvSpPr>
        <p:spPr>
          <a:xfrm>
            <a:off x="6408592" y="2025690"/>
            <a:ext cx="3207900" cy="3207900"/>
          </a:xfrm>
          <a:prstGeom prst="blockArc">
            <a:avLst>
              <a:gd fmla="val 20520000" name="adj1"/>
              <a:gd fmla="val 3240000" name="adj2"/>
              <a:gd fmla="val 4644" name="adj3"/>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64"/>
          <p:cNvSpPr/>
          <p:nvPr/>
        </p:nvSpPr>
        <p:spPr>
          <a:xfrm>
            <a:off x="6408592" y="2025690"/>
            <a:ext cx="3207900" cy="3207900"/>
          </a:xfrm>
          <a:prstGeom prst="blockArc">
            <a:avLst>
              <a:gd fmla="val 16200000" name="adj1"/>
              <a:gd fmla="val 20520000" name="adj2"/>
              <a:gd fmla="val 4644" name="adj3"/>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64"/>
          <p:cNvSpPr/>
          <p:nvPr/>
        </p:nvSpPr>
        <p:spPr>
          <a:xfrm>
            <a:off x="7273685" y="2890784"/>
            <a:ext cx="1477500" cy="1477500"/>
          </a:xfrm>
          <a:prstGeom prst="ellipse">
            <a:avLst/>
          </a:prstGeom>
          <a:gradFill>
            <a:gsLst>
              <a:gs pos="0">
                <a:schemeClr val="accent6"/>
              </a:gs>
              <a:gs pos="13000">
                <a:schemeClr val="accent6"/>
              </a:gs>
              <a:gs pos="29000">
                <a:schemeClr val="accent2"/>
              </a:gs>
              <a:gs pos="64000">
                <a:srgbClr val="EC008C"/>
              </a:gs>
              <a:gs pos="100000">
                <a:srgbClr val="EC008C"/>
              </a:gs>
            </a:gsLst>
            <a:lin ang="2698631"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sz="1800">
              <a:solidFill>
                <a:schemeClr val="dk1"/>
              </a:solidFill>
            </a:endParaRPr>
          </a:p>
        </p:txBody>
      </p:sp>
      <p:sp>
        <p:nvSpPr>
          <p:cNvPr id="808" name="Google Shape;808;p64"/>
          <p:cNvSpPr txBox="1"/>
          <p:nvPr/>
        </p:nvSpPr>
        <p:spPr>
          <a:xfrm>
            <a:off x="7490073" y="3107172"/>
            <a:ext cx="1044900" cy="1044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sp>
        <p:nvSpPr>
          <p:cNvPr id="809" name="Google Shape;809;p64"/>
          <p:cNvSpPr/>
          <p:nvPr/>
        </p:nvSpPr>
        <p:spPr>
          <a:xfrm>
            <a:off x="7495324" y="1545769"/>
            <a:ext cx="1034400" cy="1034400"/>
          </a:xfrm>
          <a:prstGeom prst="ellipse">
            <a:avLst/>
          </a:prstGeom>
          <a:solidFill>
            <a:schemeClr val="lt1"/>
          </a:solidFill>
          <a:ln cap="rnd"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4"/>
          <p:cNvSpPr txBox="1"/>
          <p:nvPr/>
        </p:nvSpPr>
        <p:spPr>
          <a:xfrm>
            <a:off x="7646796" y="1697241"/>
            <a:ext cx="731400" cy="731400"/>
          </a:xfrm>
          <a:prstGeom prst="rect">
            <a:avLst/>
          </a:prstGeom>
          <a:noFill/>
          <a:ln>
            <a:noFill/>
          </a:ln>
        </p:spPr>
        <p:txBody>
          <a:bodyPr anchorCtr="0" anchor="ctr" bIns="45700" lIns="91425" spcFirstLastPara="1" rIns="91425" wrap="square" tIns="45700">
            <a:noAutofit/>
          </a:bodyPr>
          <a:lstStyle/>
          <a:p>
            <a:pPr indent="0" lvl="0" marL="0" marR="0" rtl="0" algn="ctr">
              <a:lnSpc>
                <a:spcPct val="82000"/>
              </a:lnSpc>
              <a:spcBef>
                <a:spcPts val="0"/>
              </a:spcBef>
              <a:spcAft>
                <a:spcPts val="0"/>
              </a:spcAft>
              <a:buClr>
                <a:schemeClr val="dk1"/>
              </a:buClr>
              <a:buSzPts val="1050"/>
              <a:buFont typeface="Arial"/>
              <a:buNone/>
            </a:pPr>
            <a:r>
              <a:rPr lang="en-US" sz="1050">
                <a:solidFill>
                  <a:schemeClr val="dk1"/>
                </a:solidFill>
                <a:latin typeface="Arial"/>
                <a:ea typeface="Arial"/>
                <a:cs typeface="Arial"/>
                <a:sym typeface="Arial"/>
              </a:rPr>
              <a:t> </a:t>
            </a:r>
            <a:endParaRPr/>
          </a:p>
        </p:txBody>
      </p:sp>
      <p:sp>
        <p:nvSpPr>
          <p:cNvPr id="811" name="Google Shape;811;p64"/>
          <p:cNvSpPr/>
          <p:nvPr/>
        </p:nvSpPr>
        <p:spPr>
          <a:xfrm>
            <a:off x="8985300" y="2628300"/>
            <a:ext cx="1034400" cy="1034400"/>
          </a:xfrm>
          <a:prstGeom prst="ellipse">
            <a:avLst/>
          </a:prstGeom>
          <a:solidFill>
            <a:srgbClr val="FFFFFF"/>
          </a:solidFill>
          <a:ln cap="flat" cmpd="sng" w="25400">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4"/>
          <p:cNvSpPr txBox="1"/>
          <p:nvPr/>
        </p:nvSpPr>
        <p:spPr>
          <a:xfrm>
            <a:off x="9136772" y="2779772"/>
            <a:ext cx="731400" cy="731400"/>
          </a:xfrm>
          <a:prstGeom prst="rect">
            <a:avLst/>
          </a:prstGeom>
          <a:noFill/>
          <a:ln>
            <a:noFill/>
          </a:ln>
        </p:spPr>
        <p:txBody>
          <a:bodyPr anchorCtr="0" anchor="ctr" bIns="59675" lIns="59675" spcFirstLastPara="1" rIns="59675" wrap="square" tIns="59675">
            <a:noAutofit/>
          </a:bodyPr>
          <a:lstStyle/>
          <a:p>
            <a:pPr indent="0" lvl="0" marL="0" marR="0" rtl="0" algn="ctr">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813" name="Google Shape;813;p64"/>
          <p:cNvSpPr/>
          <p:nvPr/>
        </p:nvSpPr>
        <p:spPr>
          <a:xfrm>
            <a:off x="8416180" y="4379872"/>
            <a:ext cx="1034400" cy="1034400"/>
          </a:xfrm>
          <a:prstGeom prst="ellipse">
            <a:avLst/>
          </a:prstGeom>
          <a:solidFill>
            <a:srgbClr val="FFFFFF"/>
          </a:solidFill>
          <a:ln cap="flat" cmpd="sng" w="25400">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4"/>
          <p:cNvSpPr txBox="1"/>
          <p:nvPr/>
        </p:nvSpPr>
        <p:spPr>
          <a:xfrm>
            <a:off x="8567652" y="4531344"/>
            <a:ext cx="731400" cy="731400"/>
          </a:xfrm>
          <a:prstGeom prst="rect">
            <a:avLst/>
          </a:prstGeom>
          <a:noFill/>
          <a:ln>
            <a:noFill/>
          </a:ln>
        </p:spPr>
        <p:txBody>
          <a:bodyPr anchorCtr="0" anchor="ctr" bIns="59675" lIns="59675" spcFirstLastPara="1" rIns="59675" wrap="square" tIns="59675">
            <a:noAutofit/>
          </a:bodyPr>
          <a:lstStyle/>
          <a:p>
            <a:pPr indent="0" lvl="0" marL="0" marR="0" rtl="0" algn="ctr">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815" name="Google Shape;815;p64"/>
          <p:cNvSpPr/>
          <p:nvPr/>
        </p:nvSpPr>
        <p:spPr>
          <a:xfrm>
            <a:off x="6574468" y="4379872"/>
            <a:ext cx="1034400" cy="1034400"/>
          </a:xfrm>
          <a:prstGeom prst="ellipse">
            <a:avLst/>
          </a:prstGeom>
          <a:solidFill>
            <a:srgbClr val="FFFFFF"/>
          </a:solidFill>
          <a:ln cap="flat" cmpd="sng" w="25400">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4"/>
          <p:cNvSpPr txBox="1"/>
          <p:nvPr/>
        </p:nvSpPr>
        <p:spPr>
          <a:xfrm>
            <a:off x="6725940" y="4531344"/>
            <a:ext cx="731400" cy="731400"/>
          </a:xfrm>
          <a:prstGeom prst="rect">
            <a:avLst/>
          </a:prstGeom>
          <a:noFill/>
          <a:ln>
            <a:noFill/>
          </a:ln>
        </p:spPr>
        <p:txBody>
          <a:bodyPr anchorCtr="0" anchor="ctr" bIns="59675" lIns="59675" spcFirstLastPara="1" rIns="59675" wrap="square" tIns="59675">
            <a:noAutofit/>
          </a:bodyPr>
          <a:lstStyle/>
          <a:p>
            <a:pPr indent="0" lvl="0" marL="0" marR="0" rtl="0" algn="ctr">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817" name="Google Shape;817;p64"/>
          <p:cNvSpPr/>
          <p:nvPr/>
        </p:nvSpPr>
        <p:spPr>
          <a:xfrm>
            <a:off x="6005347" y="2628300"/>
            <a:ext cx="1034400" cy="1034400"/>
          </a:xfrm>
          <a:prstGeom prst="ellipse">
            <a:avLst/>
          </a:prstGeom>
          <a:solidFill>
            <a:srgbClr val="FFFFFF"/>
          </a:solidFill>
          <a:ln cap="flat" cmpd="sng" w="25400">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4"/>
          <p:cNvSpPr txBox="1"/>
          <p:nvPr/>
        </p:nvSpPr>
        <p:spPr>
          <a:xfrm>
            <a:off x="6156819" y="2779772"/>
            <a:ext cx="731400" cy="731400"/>
          </a:xfrm>
          <a:prstGeom prst="rect">
            <a:avLst/>
          </a:prstGeom>
          <a:noFill/>
          <a:ln>
            <a:noFill/>
          </a:ln>
        </p:spPr>
        <p:txBody>
          <a:bodyPr anchorCtr="0" anchor="ctr" bIns="59675" lIns="59675" spcFirstLastPara="1" rIns="59675" wrap="square" tIns="59675">
            <a:noAutofit/>
          </a:bodyPr>
          <a:lstStyle/>
          <a:p>
            <a:pPr indent="0" lvl="0" marL="0" marR="0" rtl="0" algn="ctr">
              <a:lnSpc>
                <a:spcPct val="90000"/>
              </a:lnSpc>
              <a:spcBef>
                <a:spcPts val="0"/>
              </a:spcBef>
              <a:spcAft>
                <a:spcPts val="0"/>
              </a:spcAft>
              <a:buClr>
                <a:schemeClr val="dk1"/>
              </a:buClr>
              <a:buSzPts val="4700"/>
              <a:buFont typeface="Arial"/>
              <a:buNone/>
            </a:pPr>
            <a:r>
              <a:t/>
            </a:r>
            <a:endParaRPr sz="4700">
              <a:solidFill>
                <a:srgbClr val="FFFFFF"/>
              </a:solidFill>
              <a:latin typeface="Arial"/>
              <a:ea typeface="Arial"/>
              <a:cs typeface="Arial"/>
              <a:sym typeface="Arial"/>
            </a:endParaRPr>
          </a:p>
        </p:txBody>
      </p:sp>
      <p:grpSp>
        <p:nvGrpSpPr>
          <p:cNvPr id="819" name="Google Shape;819;p64"/>
          <p:cNvGrpSpPr/>
          <p:nvPr/>
        </p:nvGrpSpPr>
        <p:grpSpPr>
          <a:xfrm>
            <a:off x="6252930" y="2876449"/>
            <a:ext cx="520140" cy="522305"/>
            <a:chOff x="3536" y="1855"/>
            <a:chExt cx="608" cy="611"/>
          </a:xfrm>
        </p:grpSpPr>
        <p:sp>
          <p:nvSpPr>
            <p:cNvPr id="820" name="Google Shape;820;p64"/>
            <p:cNvSpPr/>
            <p:nvPr/>
          </p:nvSpPr>
          <p:spPr>
            <a:xfrm>
              <a:off x="3672" y="1986"/>
              <a:ext cx="108" cy="105"/>
            </a:xfrm>
            <a:custGeom>
              <a:rect b="b" l="l" r="r" t="t"/>
              <a:pathLst>
                <a:path extrusionOk="0" h="154" w="157">
                  <a:moveTo>
                    <a:pt x="142" y="0"/>
                  </a:moveTo>
                  <a:cubicBezTo>
                    <a:pt x="139" y="0"/>
                    <a:pt x="136" y="0"/>
                    <a:pt x="133" y="0"/>
                  </a:cubicBezTo>
                  <a:cubicBezTo>
                    <a:pt x="133" y="0"/>
                    <a:pt x="133" y="0"/>
                    <a:pt x="133" y="0"/>
                  </a:cubicBezTo>
                  <a:cubicBezTo>
                    <a:pt x="61" y="2"/>
                    <a:pt x="4" y="62"/>
                    <a:pt x="1" y="137"/>
                  </a:cubicBezTo>
                  <a:cubicBezTo>
                    <a:pt x="0" y="146"/>
                    <a:pt x="7" y="153"/>
                    <a:pt x="16" y="154"/>
                  </a:cubicBezTo>
                  <a:cubicBezTo>
                    <a:pt x="16" y="154"/>
                    <a:pt x="17" y="154"/>
                    <a:pt x="17" y="154"/>
                  </a:cubicBezTo>
                  <a:cubicBezTo>
                    <a:pt x="25" y="154"/>
                    <a:pt x="32" y="147"/>
                    <a:pt x="33" y="138"/>
                  </a:cubicBezTo>
                  <a:cubicBezTo>
                    <a:pt x="35" y="80"/>
                    <a:pt x="79" y="33"/>
                    <a:pt x="134" y="32"/>
                  </a:cubicBezTo>
                  <a:cubicBezTo>
                    <a:pt x="134" y="32"/>
                    <a:pt x="134" y="32"/>
                    <a:pt x="134" y="32"/>
                  </a:cubicBezTo>
                  <a:cubicBezTo>
                    <a:pt x="136" y="32"/>
                    <a:pt x="138" y="32"/>
                    <a:pt x="140" y="32"/>
                  </a:cubicBezTo>
                  <a:cubicBezTo>
                    <a:pt x="149" y="32"/>
                    <a:pt x="157" y="25"/>
                    <a:pt x="157" y="17"/>
                  </a:cubicBezTo>
                  <a:cubicBezTo>
                    <a:pt x="157" y="8"/>
                    <a:pt x="151" y="0"/>
                    <a:pt x="14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1" name="Google Shape;821;p64"/>
            <p:cNvSpPr/>
            <p:nvPr/>
          </p:nvSpPr>
          <p:spPr>
            <a:xfrm>
              <a:off x="3614" y="1929"/>
              <a:ext cx="304" cy="307"/>
            </a:xfrm>
            <a:custGeom>
              <a:rect b="b" l="l" r="r" t="t"/>
              <a:pathLst>
                <a:path extrusionOk="0" h="451" w="445">
                  <a:moveTo>
                    <a:pt x="231" y="5"/>
                  </a:moveTo>
                  <a:cubicBezTo>
                    <a:pt x="111" y="0"/>
                    <a:pt x="9" y="95"/>
                    <a:pt x="5" y="217"/>
                  </a:cubicBezTo>
                  <a:cubicBezTo>
                    <a:pt x="0" y="339"/>
                    <a:pt x="94" y="442"/>
                    <a:pt x="214" y="446"/>
                  </a:cubicBezTo>
                  <a:cubicBezTo>
                    <a:pt x="334" y="451"/>
                    <a:pt x="436" y="356"/>
                    <a:pt x="440" y="234"/>
                  </a:cubicBezTo>
                  <a:cubicBezTo>
                    <a:pt x="445" y="112"/>
                    <a:pt x="351" y="10"/>
                    <a:pt x="231" y="5"/>
                  </a:cubicBezTo>
                  <a:close/>
                  <a:moveTo>
                    <a:pt x="408" y="233"/>
                  </a:moveTo>
                  <a:cubicBezTo>
                    <a:pt x="404" y="335"/>
                    <a:pt x="323" y="415"/>
                    <a:pt x="223" y="415"/>
                  </a:cubicBezTo>
                  <a:cubicBezTo>
                    <a:pt x="220" y="415"/>
                    <a:pt x="218" y="414"/>
                    <a:pt x="215" y="414"/>
                  </a:cubicBezTo>
                  <a:cubicBezTo>
                    <a:pt x="113" y="410"/>
                    <a:pt x="33" y="322"/>
                    <a:pt x="37" y="218"/>
                  </a:cubicBezTo>
                  <a:cubicBezTo>
                    <a:pt x="41" y="117"/>
                    <a:pt x="122" y="37"/>
                    <a:pt x="222" y="37"/>
                  </a:cubicBezTo>
                  <a:cubicBezTo>
                    <a:pt x="225" y="37"/>
                    <a:pt x="227" y="37"/>
                    <a:pt x="230" y="37"/>
                  </a:cubicBezTo>
                  <a:cubicBezTo>
                    <a:pt x="332" y="41"/>
                    <a:pt x="412" y="129"/>
                    <a:pt x="408" y="23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2" name="Google Shape;822;p64"/>
            <p:cNvSpPr/>
            <p:nvPr/>
          </p:nvSpPr>
          <p:spPr>
            <a:xfrm>
              <a:off x="3536" y="1855"/>
              <a:ext cx="608" cy="611"/>
            </a:xfrm>
            <a:custGeom>
              <a:rect b="b" l="l" r="r" t="t"/>
              <a:pathLst>
                <a:path extrusionOk="0" h="898" w="891">
                  <a:moveTo>
                    <a:pt x="873" y="752"/>
                  </a:moveTo>
                  <a:cubicBezTo>
                    <a:pt x="629" y="488"/>
                    <a:pt x="629" y="488"/>
                    <a:pt x="629" y="488"/>
                  </a:cubicBezTo>
                  <a:cubicBezTo>
                    <a:pt x="651" y="446"/>
                    <a:pt x="664" y="399"/>
                    <a:pt x="666" y="348"/>
                  </a:cubicBezTo>
                  <a:cubicBezTo>
                    <a:pt x="673" y="167"/>
                    <a:pt x="531" y="13"/>
                    <a:pt x="349" y="7"/>
                  </a:cubicBezTo>
                  <a:cubicBezTo>
                    <a:pt x="167" y="0"/>
                    <a:pt x="14" y="141"/>
                    <a:pt x="7" y="323"/>
                  </a:cubicBezTo>
                  <a:cubicBezTo>
                    <a:pt x="0" y="505"/>
                    <a:pt x="142" y="658"/>
                    <a:pt x="324" y="665"/>
                  </a:cubicBezTo>
                  <a:cubicBezTo>
                    <a:pt x="388" y="667"/>
                    <a:pt x="449" y="651"/>
                    <a:pt x="501" y="621"/>
                  </a:cubicBezTo>
                  <a:cubicBezTo>
                    <a:pt x="738" y="877"/>
                    <a:pt x="738" y="877"/>
                    <a:pt x="738" y="877"/>
                  </a:cubicBezTo>
                  <a:cubicBezTo>
                    <a:pt x="756" y="896"/>
                    <a:pt x="787" y="898"/>
                    <a:pt x="806" y="880"/>
                  </a:cubicBezTo>
                  <a:cubicBezTo>
                    <a:pt x="871" y="820"/>
                    <a:pt x="871" y="820"/>
                    <a:pt x="871" y="820"/>
                  </a:cubicBezTo>
                  <a:cubicBezTo>
                    <a:pt x="890" y="802"/>
                    <a:pt x="891" y="771"/>
                    <a:pt x="873" y="752"/>
                  </a:cubicBezTo>
                  <a:close/>
                  <a:moveTo>
                    <a:pt x="491" y="589"/>
                  </a:moveTo>
                  <a:cubicBezTo>
                    <a:pt x="445" y="618"/>
                    <a:pt x="392" y="633"/>
                    <a:pt x="337" y="633"/>
                  </a:cubicBezTo>
                  <a:cubicBezTo>
                    <a:pt x="333" y="633"/>
                    <a:pt x="329" y="633"/>
                    <a:pt x="325" y="633"/>
                  </a:cubicBezTo>
                  <a:cubicBezTo>
                    <a:pt x="246" y="630"/>
                    <a:pt x="172" y="596"/>
                    <a:pt x="118" y="538"/>
                  </a:cubicBezTo>
                  <a:cubicBezTo>
                    <a:pt x="64" y="479"/>
                    <a:pt x="36" y="404"/>
                    <a:pt x="39" y="324"/>
                  </a:cubicBezTo>
                  <a:cubicBezTo>
                    <a:pt x="45" y="164"/>
                    <a:pt x="176" y="38"/>
                    <a:pt x="336" y="38"/>
                  </a:cubicBezTo>
                  <a:cubicBezTo>
                    <a:pt x="340" y="38"/>
                    <a:pt x="344" y="38"/>
                    <a:pt x="348" y="38"/>
                  </a:cubicBezTo>
                  <a:cubicBezTo>
                    <a:pt x="512" y="45"/>
                    <a:pt x="640" y="183"/>
                    <a:pt x="634" y="347"/>
                  </a:cubicBezTo>
                  <a:cubicBezTo>
                    <a:pt x="631" y="406"/>
                    <a:pt x="612" y="462"/>
                    <a:pt x="578" y="510"/>
                  </a:cubicBezTo>
                  <a:cubicBezTo>
                    <a:pt x="567" y="524"/>
                    <a:pt x="556" y="538"/>
                    <a:pt x="542" y="550"/>
                  </a:cubicBezTo>
                  <a:cubicBezTo>
                    <a:pt x="527" y="565"/>
                    <a:pt x="510" y="578"/>
                    <a:pt x="491" y="589"/>
                  </a:cubicBezTo>
                  <a:close/>
                  <a:moveTo>
                    <a:pt x="854" y="785"/>
                  </a:moveTo>
                  <a:cubicBezTo>
                    <a:pt x="854" y="788"/>
                    <a:pt x="853" y="792"/>
                    <a:pt x="849" y="796"/>
                  </a:cubicBezTo>
                  <a:cubicBezTo>
                    <a:pt x="784" y="856"/>
                    <a:pt x="784" y="856"/>
                    <a:pt x="784" y="856"/>
                  </a:cubicBezTo>
                  <a:cubicBezTo>
                    <a:pt x="780" y="860"/>
                    <a:pt x="776" y="860"/>
                    <a:pt x="773" y="860"/>
                  </a:cubicBezTo>
                  <a:cubicBezTo>
                    <a:pt x="771" y="860"/>
                    <a:pt x="766" y="860"/>
                    <a:pt x="762" y="855"/>
                  </a:cubicBezTo>
                  <a:cubicBezTo>
                    <a:pt x="550" y="627"/>
                    <a:pt x="550" y="627"/>
                    <a:pt x="550" y="627"/>
                  </a:cubicBezTo>
                  <a:cubicBezTo>
                    <a:pt x="583" y="603"/>
                    <a:pt x="611" y="574"/>
                    <a:pt x="634" y="541"/>
                  </a:cubicBezTo>
                  <a:cubicBezTo>
                    <a:pt x="850" y="774"/>
                    <a:pt x="850" y="774"/>
                    <a:pt x="850" y="774"/>
                  </a:cubicBezTo>
                  <a:cubicBezTo>
                    <a:pt x="854" y="778"/>
                    <a:pt x="854" y="783"/>
                    <a:pt x="854" y="78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823" name="Google Shape;823;p64"/>
          <p:cNvGrpSpPr/>
          <p:nvPr/>
        </p:nvGrpSpPr>
        <p:grpSpPr>
          <a:xfrm>
            <a:off x="7774398" y="1828813"/>
            <a:ext cx="484981" cy="484125"/>
            <a:chOff x="3913188" y="4976462"/>
            <a:chExt cx="900114" cy="898525"/>
          </a:xfrm>
        </p:grpSpPr>
        <p:sp>
          <p:nvSpPr>
            <p:cNvPr id="824" name="Google Shape;824;p64"/>
            <p:cNvSpPr/>
            <p:nvPr/>
          </p:nvSpPr>
          <p:spPr>
            <a:xfrm>
              <a:off x="3913188" y="4976462"/>
              <a:ext cx="900114" cy="898525"/>
            </a:xfrm>
            <a:custGeom>
              <a:rect b="b" l="l" r="r" t="t"/>
              <a:pathLst>
                <a:path extrusionOk="0" h="832" w="832">
                  <a:moveTo>
                    <a:pt x="416" y="0"/>
                  </a:moveTo>
                  <a:cubicBezTo>
                    <a:pt x="187" y="0"/>
                    <a:pt x="0" y="186"/>
                    <a:pt x="0" y="416"/>
                  </a:cubicBezTo>
                  <a:cubicBezTo>
                    <a:pt x="0" y="646"/>
                    <a:pt x="187" y="832"/>
                    <a:pt x="416" y="832"/>
                  </a:cubicBezTo>
                  <a:cubicBezTo>
                    <a:pt x="646" y="832"/>
                    <a:pt x="832" y="646"/>
                    <a:pt x="832" y="416"/>
                  </a:cubicBezTo>
                  <a:cubicBezTo>
                    <a:pt x="832" y="186"/>
                    <a:pt x="646" y="0"/>
                    <a:pt x="416" y="0"/>
                  </a:cubicBezTo>
                  <a:close/>
                  <a:moveTo>
                    <a:pt x="416" y="800"/>
                  </a:moveTo>
                  <a:cubicBezTo>
                    <a:pt x="205" y="800"/>
                    <a:pt x="32" y="628"/>
                    <a:pt x="32" y="416"/>
                  </a:cubicBezTo>
                  <a:cubicBezTo>
                    <a:pt x="32" y="204"/>
                    <a:pt x="205" y="32"/>
                    <a:pt x="416" y="32"/>
                  </a:cubicBezTo>
                  <a:cubicBezTo>
                    <a:pt x="628" y="32"/>
                    <a:pt x="800" y="204"/>
                    <a:pt x="800" y="416"/>
                  </a:cubicBezTo>
                  <a:cubicBezTo>
                    <a:pt x="800" y="628"/>
                    <a:pt x="628" y="800"/>
                    <a:pt x="416" y="80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5" name="Google Shape;825;p64"/>
            <p:cNvSpPr/>
            <p:nvPr/>
          </p:nvSpPr>
          <p:spPr>
            <a:xfrm>
              <a:off x="4040188" y="5162199"/>
              <a:ext cx="652463" cy="527050"/>
            </a:xfrm>
            <a:custGeom>
              <a:rect b="b" l="l" r="r" t="t"/>
              <a:pathLst>
                <a:path extrusionOk="0" h="489" w="602">
                  <a:moveTo>
                    <a:pt x="584" y="56"/>
                  </a:moveTo>
                  <a:cubicBezTo>
                    <a:pt x="546" y="18"/>
                    <a:pt x="546" y="18"/>
                    <a:pt x="546" y="18"/>
                  </a:cubicBezTo>
                  <a:cubicBezTo>
                    <a:pt x="534" y="6"/>
                    <a:pt x="518" y="0"/>
                    <a:pt x="501" y="0"/>
                  </a:cubicBezTo>
                  <a:cubicBezTo>
                    <a:pt x="483" y="0"/>
                    <a:pt x="467" y="6"/>
                    <a:pt x="455" y="18"/>
                  </a:cubicBezTo>
                  <a:cubicBezTo>
                    <a:pt x="215" y="258"/>
                    <a:pt x="215" y="258"/>
                    <a:pt x="215" y="258"/>
                  </a:cubicBezTo>
                  <a:cubicBezTo>
                    <a:pt x="154" y="197"/>
                    <a:pt x="154" y="197"/>
                    <a:pt x="154" y="197"/>
                  </a:cubicBezTo>
                  <a:cubicBezTo>
                    <a:pt x="141" y="184"/>
                    <a:pt x="125" y="178"/>
                    <a:pt x="108" y="178"/>
                  </a:cubicBezTo>
                  <a:cubicBezTo>
                    <a:pt x="91" y="178"/>
                    <a:pt x="75" y="184"/>
                    <a:pt x="63" y="197"/>
                  </a:cubicBezTo>
                  <a:cubicBezTo>
                    <a:pt x="25" y="235"/>
                    <a:pt x="25" y="235"/>
                    <a:pt x="25" y="235"/>
                  </a:cubicBezTo>
                  <a:cubicBezTo>
                    <a:pt x="0" y="259"/>
                    <a:pt x="0" y="300"/>
                    <a:pt x="25" y="325"/>
                  </a:cubicBezTo>
                  <a:cubicBezTo>
                    <a:pt x="170" y="470"/>
                    <a:pt x="170" y="470"/>
                    <a:pt x="170" y="470"/>
                  </a:cubicBezTo>
                  <a:cubicBezTo>
                    <a:pt x="182" y="482"/>
                    <a:pt x="198" y="489"/>
                    <a:pt x="215" y="489"/>
                  </a:cubicBezTo>
                  <a:cubicBezTo>
                    <a:pt x="232" y="489"/>
                    <a:pt x="248" y="482"/>
                    <a:pt x="261" y="470"/>
                  </a:cubicBezTo>
                  <a:cubicBezTo>
                    <a:pt x="584" y="147"/>
                    <a:pt x="584" y="147"/>
                    <a:pt x="584" y="147"/>
                  </a:cubicBezTo>
                  <a:cubicBezTo>
                    <a:pt x="596" y="135"/>
                    <a:pt x="602" y="119"/>
                    <a:pt x="602" y="101"/>
                  </a:cubicBezTo>
                  <a:cubicBezTo>
                    <a:pt x="602" y="84"/>
                    <a:pt x="596" y="68"/>
                    <a:pt x="584" y="56"/>
                  </a:cubicBezTo>
                  <a:close/>
                  <a:moveTo>
                    <a:pt x="561" y="124"/>
                  </a:moveTo>
                  <a:cubicBezTo>
                    <a:pt x="238" y="447"/>
                    <a:pt x="238" y="447"/>
                    <a:pt x="238" y="447"/>
                  </a:cubicBezTo>
                  <a:cubicBezTo>
                    <a:pt x="225" y="460"/>
                    <a:pt x="205" y="460"/>
                    <a:pt x="193" y="447"/>
                  </a:cubicBezTo>
                  <a:cubicBezTo>
                    <a:pt x="48" y="302"/>
                    <a:pt x="48" y="302"/>
                    <a:pt x="48" y="302"/>
                  </a:cubicBezTo>
                  <a:cubicBezTo>
                    <a:pt x="35" y="290"/>
                    <a:pt x="35" y="270"/>
                    <a:pt x="48" y="257"/>
                  </a:cubicBezTo>
                  <a:cubicBezTo>
                    <a:pt x="86" y="219"/>
                    <a:pt x="86" y="219"/>
                    <a:pt x="86" y="219"/>
                  </a:cubicBezTo>
                  <a:cubicBezTo>
                    <a:pt x="98" y="207"/>
                    <a:pt x="118" y="207"/>
                    <a:pt x="131" y="219"/>
                  </a:cubicBezTo>
                  <a:cubicBezTo>
                    <a:pt x="215" y="304"/>
                    <a:pt x="215" y="304"/>
                    <a:pt x="215" y="304"/>
                  </a:cubicBezTo>
                  <a:cubicBezTo>
                    <a:pt x="478" y="41"/>
                    <a:pt x="478" y="41"/>
                    <a:pt x="478" y="41"/>
                  </a:cubicBezTo>
                  <a:cubicBezTo>
                    <a:pt x="490" y="28"/>
                    <a:pt x="511" y="28"/>
                    <a:pt x="523" y="41"/>
                  </a:cubicBezTo>
                  <a:cubicBezTo>
                    <a:pt x="561" y="79"/>
                    <a:pt x="561" y="79"/>
                    <a:pt x="561" y="79"/>
                  </a:cubicBezTo>
                  <a:cubicBezTo>
                    <a:pt x="574" y="91"/>
                    <a:pt x="574" y="112"/>
                    <a:pt x="561" y="1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826" name="Google Shape;826;p64"/>
          <p:cNvSpPr/>
          <p:nvPr/>
        </p:nvSpPr>
        <p:spPr>
          <a:xfrm>
            <a:off x="9311965" y="2922211"/>
            <a:ext cx="443922" cy="430237"/>
          </a:xfrm>
          <a:custGeom>
            <a:rect b="b" l="l" r="r" t="t"/>
            <a:pathLst>
              <a:path extrusionOk="0" h="739" w="761">
                <a:moveTo>
                  <a:pt x="685" y="542"/>
                </a:moveTo>
                <a:cubicBezTo>
                  <a:pt x="547" y="405"/>
                  <a:pt x="547" y="405"/>
                  <a:pt x="547" y="405"/>
                </a:cubicBezTo>
                <a:cubicBezTo>
                  <a:pt x="547" y="405"/>
                  <a:pt x="547" y="405"/>
                  <a:pt x="547" y="405"/>
                </a:cubicBezTo>
                <a:cubicBezTo>
                  <a:pt x="502" y="360"/>
                  <a:pt x="502" y="360"/>
                  <a:pt x="502" y="360"/>
                </a:cubicBezTo>
                <a:cubicBezTo>
                  <a:pt x="572" y="290"/>
                  <a:pt x="572" y="290"/>
                  <a:pt x="572" y="290"/>
                </a:cubicBezTo>
                <a:cubicBezTo>
                  <a:pt x="623" y="311"/>
                  <a:pt x="679" y="304"/>
                  <a:pt x="716" y="267"/>
                </a:cubicBezTo>
                <a:cubicBezTo>
                  <a:pt x="757" y="226"/>
                  <a:pt x="761" y="159"/>
                  <a:pt x="729" y="104"/>
                </a:cubicBezTo>
                <a:cubicBezTo>
                  <a:pt x="657" y="177"/>
                  <a:pt x="657" y="177"/>
                  <a:pt x="657" y="177"/>
                </a:cubicBezTo>
                <a:cubicBezTo>
                  <a:pt x="594" y="114"/>
                  <a:pt x="594" y="114"/>
                  <a:pt x="594" y="114"/>
                </a:cubicBezTo>
                <a:cubicBezTo>
                  <a:pt x="667" y="41"/>
                  <a:pt x="667" y="41"/>
                  <a:pt x="667" y="41"/>
                </a:cubicBezTo>
                <a:cubicBezTo>
                  <a:pt x="611" y="7"/>
                  <a:pt x="543" y="10"/>
                  <a:pt x="501" y="52"/>
                </a:cubicBezTo>
                <a:cubicBezTo>
                  <a:pt x="464" y="89"/>
                  <a:pt x="457" y="146"/>
                  <a:pt x="478" y="197"/>
                </a:cubicBezTo>
                <a:cubicBezTo>
                  <a:pt x="409" y="266"/>
                  <a:pt x="409" y="266"/>
                  <a:pt x="409" y="266"/>
                </a:cubicBezTo>
                <a:cubicBezTo>
                  <a:pt x="273" y="131"/>
                  <a:pt x="273" y="131"/>
                  <a:pt x="273" y="131"/>
                </a:cubicBezTo>
                <a:cubicBezTo>
                  <a:pt x="354" y="50"/>
                  <a:pt x="354" y="50"/>
                  <a:pt x="354" y="50"/>
                </a:cubicBezTo>
                <a:cubicBezTo>
                  <a:pt x="364" y="40"/>
                  <a:pt x="361" y="30"/>
                  <a:pt x="348" y="28"/>
                </a:cubicBezTo>
                <a:cubicBezTo>
                  <a:pt x="223" y="3"/>
                  <a:pt x="223" y="3"/>
                  <a:pt x="223" y="3"/>
                </a:cubicBezTo>
                <a:cubicBezTo>
                  <a:pt x="210" y="0"/>
                  <a:pt x="191" y="6"/>
                  <a:pt x="182" y="15"/>
                </a:cubicBezTo>
                <a:cubicBezTo>
                  <a:pt x="10" y="187"/>
                  <a:pt x="10" y="187"/>
                  <a:pt x="10" y="187"/>
                </a:cubicBezTo>
                <a:cubicBezTo>
                  <a:pt x="0" y="197"/>
                  <a:pt x="0" y="212"/>
                  <a:pt x="10" y="222"/>
                </a:cubicBezTo>
                <a:cubicBezTo>
                  <a:pt x="79" y="291"/>
                  <a:pt x="79" y="291"/>
                  <a:pt x="79" y="291"/>
                </a:cubicBezTo>
                <a:cubicBezTo>
                  <a:pt x="88" y="300"/>
                  <a:pt x="104" y="300"/>
                  <a:pt x="113" y="291"/>
                </a:cubicBezTo>
                <a:cubicBezTo>
                  <a:pt x="161" y="243"/>
                  <a:pt x="161" y="243"/>
                  <a:pt x="161" y="243"/>
                </a:cubicBezTo>
                <a:cubicBezTo>
                  <a:pt x="297" y="379"/>
                  <a:pt x="297" y="379"/>
                  <a:pt x="297" y="379"/>
                </a:cubicBezTo>
                <a:cubicBezTo>
                  <a:pt x="218" y="457"/>
                  <a:pt x="218" y="457"/>
                  <a:pt x="218" y="457"/>
                </a:cubicBezTo>
                <a:cubicBezTo>
                  <a:pt x="167" y="436"/>
                  <a:pt x="111" y="443"/>
                  <a:pt x="74" y="480"/>
                </a:cubicBezTo>
                <a:cubicBezTo>
                  <a:pt x="32" y="522"/>
                  <a:pt x="29" y="590"/>
                  <a:pt x="62" y="645"/>
                </a:cubicBezTo>
                <a:cubicBezTo>
                  <a:pt x="135" y="572"/>
                  <a:pt x="135" y="572"/>
                  <a:pt x="135" y="572"/>
                </a:cubicBezTo>
                <a:cubicBezTo>
                  <a:pt x="198" y="635"/>
                  <a:pt x="198" y="635"/>
                  <a:pt x="198" y="635"/>
                </a:cubicBezTo>
                <a:cubicBezTo>
                  <a:pt x="126" y="708"/>
                  <a:pt x="126" y="708"/>
                  <a:pt x="126" y="708"/>
                </a:cubicBezTo>
                <a:cubicBezTo>
                  <a:pt x="181" y="739"/>
                  <a:pt x="248" y="736"/>
                  <a:pt x="289" y="695"/>
                </a:cubicBezTo>
                <a:cubicBezTo>
                  <a:pt x="326" y="658"/>
                  <a:pt x="333" y="601"/>
                  <a:pt x="312" y="550"/>
                </a:cubicBezTo>
                <a:cubicBezTo>
                  <a:pt x="390" y="472"/>
                  <a:pt x="390" y="472"/>
                  <a:pt x="390" y="472"/>
                </a:cubicBezTo>
                <a:cubicBezTo>
                  <a:pt x="435" y="517"/>
                  <a:pt x="435" y="517"/>
                  <a:pt x="435" y="517"/>
                </a:cubicBezTo>
                <a:cubicBezTo>
                  <a:pt x="435" y="517"/>
                  <a:pt x="435" y="517"/>
                  <a:pt x="435" y="517"/>
                </a:cubicBezTo>
                <a:cubicBezTo>
                  <a:pt x="572" y="654"/>
                  <a:pt x="572" y="654"/>
                  <a:pt x="572" y="654"/>
                </a:cubicBezTo>
                <a:cubicBezTo>
                  <a:pt x="572" y="654"/>
                  <a:pt x="572" y="654"/>
                  <a:pt x="572" y="654"/>
                </a:cubicBezTo>
                <a:cubicBezTo>
                  <a:pt x="610" y="692"/>
                  <a:pt x="610" y="692"/>
                  <a:pt x="610" y="692"/>
                </a:cubicBezTo>
                <a:cubicBezTo>
                  <a:pt x="624" y="706"/>
                  <a:pt x="651" y="702"/>
                  <a:pt x="670" y="683"/>
                </a:cubicBezTo>
                <a:cubicBezTo>
                  <a:pt x="713" y="640"/>
                  <a:pt x="713" y="640"/>
                  <a:pt x="713" y="640"/>
                </a:cubicBezTo>
                <a:cubicBezTo>
                  <a:pt x="732" y="621"/>
                  <a:pt x="736" y="594"/>
                  <a:pt x="722" y="579"/>
                </a:cubicBezTo>
                <a:lnTo>
                  <a:pt x="685" y="542"/>
                </a:lnTo>
                <a:close/>
                <a:moveTo>
                  <a:pt x="161" y="198"/>
                </a:moveTo>
                <a:cubicBezTo>
                  <a:pt x="96" y="263"/>
                  <a:pt x="96" y="263"/>
                  <a:pt x="96" y="263"/>
                </a:cubicBezTo>
                <a:cubicBezTo>
                  <a:pt x="38" y="205"/>
                  <a:pt x="38" y="205"/>
                  <a:pt x="38" y="205"/>
                </a:cubicBezTo>
                <a:cubicBezTo>
                  <a:pt x="205" y="38"/>
                  <a:pt x="205" y="38"/>
                  <a:pt x="205" y="38"/>
                </a:cubicBezTo>
                <a:cubicBezTo>
                  <a:pt x="206" y="36"/>
                  <a:pt x="212" y="34"/>
                  <a:pt x="216" y="34"/>
                </a:cubicBezTo>
                <a:cubicBezTo>
                  <a:pt x="217" y="34"/>
                  <a:pt x="217" y="34"/>
                  <a:pt x="217" y="34"/>
                </a:cubicBezTo>
                <a:cubicBezTo>
                  <a:pt x="307" y="52"/>
                  <a:pt x="307" y="52"/>
                  <a:pt x="307" y="52"/>
                </a:cubicBezTo>
                <a:cubicBezTo>
                  <a:pt x="228" y="131"/>
                  <a:pt x="228" y="131"/>
                  <a:pt x="228" y="131"/>
                </a:cubicBezTo>
                <a:cubicBezTo>
                  <a:pt x="386" y="289"/>
                  <a:pt x="386" y="289"/>
                  <a:pt x="386" y="289"/>
                </a:cubicBezTo>
                <a:cubicBezTo>
                  <a:pt x="319" y="356"/>
                  <a:pt x="319" y="356"/>
                  <a:pt x="319" y="356"/>
                </a:cubicBezTo>
                <a:lnTo>
                  <a:pt x="161" y="198"/>
                </a:lnTo>
                <a:close/>
                <a:moveTo>
                  <a:pt x="282" y="562"/>
                </a:moveTo>
                <a:cubicBezTo>
                  <a:pt x="299" y="603"/>
                  <a:pt x="293" y="645"/>
                  <a:pt x="266" y="672"/>
                </a:cubicBezTo>
                <a:cubicBezTo>
                  <a:pt x="245" y="693"/>
                  <a:pt x="215" y="701"/>
                  <a:pt x="183" y="695"/>
                </a:cubicBezTo>
                <a:cubicBezTo>
                  <a:pt x="244" y="635"/>
                  <a:pt x="244" y="635"/>
                  <a:pt x="244" y="635"/>
                </a:cubicBezTo>
                <a:cubicBezTo>
                  <a:pt x="135" y="527"/>
                  <a:pt x="135" y="527"/>
                  <a:pt x="135" y="527"/>
                </a:cubicBezTo>
                <a:cubicBezTo>
                  <a:pt x="74" y="588"/>
                  <a:pt x="74" y="588"/>
                  <a:pt x="74" y="588"/>
                </a:cubicBezTo>
                <a:cubicBezTo>
                  <a:pt x="67" y="556"/>
                  <a:pt x="75" y="524"/>
                  <a:pt x="97" y="502"/>
                </a:cubicBezTo>
                <a:cubicBezTo>
                  <a:pt x="123" y="476"/>
                  <a:pt x="165" y="470"/>
                  <a:pt x="206" y="486"/>
                </a:cubicBezTo>
                <a:cubicBezTo>
                  <a:pt x="226" y="495"/>
                  <a:pt x="226" y="495"/>
                  <a:pt x="226" y="495"/>
                </a:cubicBezTo>
                <a:cubicBezTo>
                  <a:pt x="516" y="204"/>
                  <a:pt x="516" y="204"/>
                  <a:pt x="516" y="204"/>
                </a:cubicBezTo>
                <a:cubicBezTo>
                  <a:pt x="508" y="185"/>
                  <a:pt x="508" y="185"/>
                  <a:pt x="508" y="185"/>
                </a:cubicBezTo>
                <a:cubicBezTo>
                  <a:pt x="491" y="144"/>
                  <a:pt x="497" y="102"/>
                  <a:pt x="524" y="75"/>
                </a:cubicBezTo>
                <a:cubicBezTo>
                  <a:pt x="545" y="54"/>
                  <a:pt x="577" y="46"/>
                  <a:pt x="610" y="52"/>
                </a:cubicBezTo>
                <a:cubicBezTo>
                  <a:pt x="548" y="114"/>
                  <a:pt x="548" y="114"/>
                  <a:pt x="548" y="114"/>
                </a:cubicBezTo>
                <a:cubicBezTo>
                  <a:pt x="657" y="222"/>
                  <a:pt x="657" y="222"/>
                  <a:pt x="657" y="222"/>
                </a:cubicBezTo>
                <a:cubicBezTo>
                  <a:pt x="717" y="162"/>
                  <a:pt x="717" y="162"/>
                  <a:pt x="717" y="162"/>
                </a:cubicBezTo>
                <a:cubicBezTo>
                  <a:pt x="722" y="193"/>
                  <a:pt x="714" y="224"/>
                  <a:pt x="693" y="245"/>
                </a:cubicBezTo>
                <a:cubicBezTo>
                  <a:pt x="667" y="271"/>
                  <a:pt x="625" y="277"/>
                  <a:pt x="584" y="260"/>
                </a:cubicBezTo>
                <a:cubicBezTo>
                  <a:pt x="564" y="252"/>
                  <a:pt x="564" y="252"/>
                  <a:pt x="564" y="252"/>
                </a:cubicBezTo>
                <a:cubicBezTo>
                  <a:pt x="274" y="543"/>
                  <a:pt x="274" y="543"/>
                  <a:pt x="274" y="543"/>
                </a:cubicBezTo>
                <a:lnTo>
                  <a:pt x="282" y="562"/>
                </a:lnTo>
                <a:close/>
                <a:moveTo>
                  <a:pt x="691" y="618"/>
                </a:moveTo>
                <a:cubicBezTo>
                  <a:pt x="648" y="661"/>
                  <a:pt x="648" y="661"/>
                  <a:pt x="648" y="661"/>
                </a:cubicBezTo>
                <a:cubicBezTo>
                  <a:pt x="642" y="666"/>
                  <a:pt x="636" y="668"/>
                  <a:pt x="632" y="668"/>
                </a:cubicBezTo>
                <a:cubicBezTo>
                  <a:pt x="632" y="668"/>
                  <a:pt x="632" y="668"/>
                  <a:pt x="632" y="668"/>
                </a:cubicBezTo>
                <a:cubicBezTo>
                  <a:pt x="586" y="622"/>
                  <a:pt x="586" y="622"/>
                  <a:pt x="586" y="622"/>
                </a:cubicBezTo>
                <a:cubicBezTo>
                  <a:pt x="586" y="622"/>
                  <a:pt x="586" y="622"/>
                  <a:pt x="586" y="622"/>
                </a:cubicBezTo>
                <a:cubicBezTo>
                  <a:pt x="477" y="514"/>
                  <a:pt x="477" y="514"/>
                  <a:pt x="477" y="514"/>
                </a:cubicBezTo>
                <a:cubicBezTo>
                  <a:pt x="413" y="449"/>
                  <a:pt x="413" y="449"/>
                  <a:pt x="413" y="449"/>
                </a:cubicBezTo>
                <a:cubicBezTo>
                  <a:pt x="479" y="382"/>
                  <a:pt x="479" y="382"/>
                  <a:pt x="479" y="382"/>
                </a:cubicBezTo>
                <a:cubicBezTo>
                  <a:pt x="555" y="459"/>
                  <a:pt x="555" y="459"/>
                  <a:pt x="555" y="459"/>
                </a:cubicBezTo>
                <a:cubicBezTo>
                  <a:pt x="556" y="459"/>
                  <a:pt x="556" y="459"/>
                  <a:pt x="556" y="459"/>
                </a:cubicBezTo>
                <a:cubicBezTo>
                  <a:pt x="662" y="565"/>
                  <a:pt x="662" y="565"/>
                  <a:pt x="662" y="565"/>
                </a:cubicBezTo>
                <a:cubicBezTo>
                  <a:pt x="698" y="602"/>
                  <a:pt x="698" y="602"/>
                  <a:pt x="698" y="602"/>
                </a:cubicBezTo>
                <a:cubicBezTo>
                  <a:pt x="699" y="604"/>
                  <a:pt x="697" y="611"/>
                  <a:pt x="691" y="6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827" name="Google Shape;827;p64"/>
          <p:cNvGrpSpPr/>
          <p:nvPr/>
        </p:nvGrpSpPr>
        <p:grpSpPr>
          <a:xfrm>
            <a:off x="8678331" y="4654830"/>
            <a:ext cx="484981" cy="484125"/>
            <a:chOff x="7480301" y="4936774"/>
            <a:chExt cx="900114" cy="898525"/>
          </a:xfrm>
        </p:grpSpPr>
        <p:sp>
          <p:nvSpPr>
            <p:cNvPr id="828" name="Google Shape;828;p64"/>
            <p:cNvSpPr/>
            <p:nvPr/>
          </p:nvSpPr>
          <p:spPr>
            <a:xfrm>
              <a:off x="7651751" y="5219349"/>
              <a:ext cx="481013" cy="187325"/>
            </a:xfrm>
            <a:custGeom>
              <a:rect b="b" l="l" r="r" t="t"/>
              <a:pathLst>
                <a:path extrusionOk="0" h="173" w="444">
                  <a:moveTo>
                    <a:pt x="418" y="40"/>
                  </a:moveTo>
                  <a:cubicBezTo>
                    <a:pt x="258" y="136"/>
                    <a:pt x="258" y="136"/>
                    <a:pt x="258" y="136"/>
                  </a:cubicBezTo>
                  <a:cubicBezTo>
                    <a:pt x="26" y="5"/>
                    <a:pt x="26" y="5"/>
                    <a:pt x="26" y="5"/>
                  </a:cubicBezTo>
                  <a:cubicBezTo>
                    <a:pt x="19" y="0"/>
                    <a:pt x="9" y="3"/>
                    <a:pt x="5" y="11"/>
                  </a:cubicBezTo>
                  <a:cubicBezTo>
                    <a:pt x="0" y="19"/>
                    <a:pt x="3" y="28"/>
                    <a:pt x="11" y="33"/>
                  </a:cubicBezTo>
                  <a:cubicBezTo>
                    <a:pt x="259" y="173"/>
                    <a:pt x="259" y="173"/>
                    <a:pt x="259" y="173"/>
                  </a:cubicBezTo>
                  <a:cubicBezTo>
                    <a:pt x="434" y="68"/>
                    <a:pt x="434" y="68"/>
                    <a:pt x="434" y="68"/>
                  </a:cubicBezTo>
                  <a:cubicBezTo>
                    <a:pt x="442" y="63"/>
                    <a:pt x="444" y="53"/>
                    <a:pt x="439" y="46"/>
                  </a:cubicBezTo>
                  <a:cubicBezTo>
                    <a:pt x="435" y="38"/>
                    <a:pt x="425" y="36"/>
                    <a:pt x="418" y="4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29" name="Google Shape;829;p64"/>
            <p:cNvSpPr/>
            <p:nvPr/>
          </p:nvSpPr>
          <p:spPr>
            <a:xfrm>
              <a:off x="7480301" y="4936774"/>
              <a:ext cx="900114" cy="898525"/>
            </a:xfrm>
            <a:custGeom>
              <a:rect b="b" l="l" r="r" t="t"/>
              <a:pathLst>
                <a:path extrusionOk="0" h="832" w="832">
                  <a:moveTo>
                    <a:pt x="416" y="0"/>
                  </a:moveTo>
                  <a:cubicBezTo>
                    <a:pt x="187" y="0"/>
                    <a:pt x="0" y="187"/>
                    <a:pt x="0" y="416"/>
                  </a:cubicBezTo>
                  <a:cubicBezTo>
                    <a:pt x="0" y="646"/>
                    <a:pt x="187" y="832"/>
                    <a:pt x="416" y="832"/>
                  </a:cubicBezTo>
                  <a:cubicBezTo>
                    <a:pt x="646" y="832"/>
                    <a:pt x="832" y="646"/>
                    <a:pt x="832" y="416"/>
                  </a:cubicBezTo>
                  <a:cubicBezTo>
                    <a:pt x="832" y="187"/>
                    <a:pt x="646" y="0"/>
                    <a:pt x="416" y="0"/>
                  </a:cubicBezTo>
                  <a:close/>
                  <a:moveTo>
                    <a:pt x="416" y="800"/>
                  </a:moveTo>
                  <a:cubicBezTo>
                    <a:pt x="205" y="800"/>
                    <a:pt x="32" y="628"/>
                    <a:pt x="32" y="416"/>
                  </a:cubicBezTo>
                  <a:cubicBezTo>
                    <a:pt x="32" y="205"/>
                    <a:pt x="205" y="32"/>
                    <a:pt x="416" y="32"/>
                  </a:cubicBezTo>
                  <a:cubicBezTo>
                    <a:pt x="628" y="32"/>
                    <a:pt x="800" y="205"/>
                    <a:pt x="800" y="416"/>
                  </a:cubicBezTo>
                  <a:cubicBezTo>
                    <a:pt x="800" y="628"/>
                    <a:pt x="628" y="800"/>
                    <a:pt x="416" y="80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0" name="Google Shape;830;p64"/>
            <p:cNvSpPr/>
            <p:nvPr/>
          </p:nvSpPr>
          <p:spPr>
            <a:xfrm>
              <a:off x="7913688" y="4997099"/>
              <a:ext cx="34925" cy="134938"/>
            </a:xfrm>
            <a:custGeom>
              <a:rect b="b" l="l" r="r" t="t"/>
              <a:pathLst>
                <a:path extrusionOk="0" h="124" w="32">
                  <a:moveTo>
                    <a:pt x="16" y="124"/>
                  </a:moveTo>
                  <a:cubicBezTo>
                    <a:pt x="25" y="124"/>
                    <a:pt x="32" y="117"/>
                    <a:pt x="32" y="108"/>
                  </a:cubicBezTo>
                  <a:cubicBezTo>
                    <a:pt x="32" y="16"/>
                    <a:pt x="32" y="16"/>
                    <a:pt x="32" y="16"/>
                  </a:cubicBezTo>
                  <a:cubicBezTo>
                    <a:pt x="32" y="8"/>
                    <a:pt x="25" y="0"/>
                    <a:pt x="16" y="0"/>
                  </a:cubicBezTo>
                  <a:cubicBezTo>
                    <a:pt x="8" y="0"/>
                    <a:pt x="0" y="8"/>
                    <a:pt x="0" y="16"/>
                  </a:cubicBezTo>
                  <a:cubicBezTo>
                    <a:pt x="0" y="108"/>
                    <a:pt x="0" y="108"/>
                    <a:pt x="0" y="108"/>
                  </a:cubicBezTo>
                  <a:cubicBezTo>
                    <a:pt x="0" y="117"/>
                    <a:pt x="8" y="124"/>
                    <a:pt x="16" y="1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1" name="Google Shape;831;p64"/>
            <p:cNvSpPr/>
            <p:nvPr/>
          </p:nvSpPr>
          <p:spPr>
            <a:xfrm>
              <a:off x="7913688" y="5641624"/>
              <a:ext cx="34925" cy="133350"/>
            </a:xfrm>
            <a:custGeom>
              <a:rect b="b" l="l" r="r" t="t"/>
              <a:pathLst>
                <a:path extrusionOk="0" h="123" w="32">
                  <a:moveTo>
                    <a:pt x="16" y="0"/>
                  </a:moveTo>
                  <a:cubicBezTo>
                    <a:pt x="8" y="0"/>
                    <a:pt x="0" y="7"/>
                    <a:pt x="0" y="16"/>
                  </a:cubicBezTo>
                  <a:cubicBezTo>
                    <a:pt x="0" y="107"/>
                    <a:pt x="0" y="107"/>
                    <a:pt x="0" y="107"/>
                  </a:cubicBezTo>
                  <a:cubicBezTo>
                    <a:pt x="0" y="116"/>
                    <a:pt x="8" y="123"/>
                    <a:pt x="16" y="123"/>
                  </a:cubicBezTo>
                  <a:cubicBezTo>
                    <a:pt x="25" y="123"/>
                    <a:pt x="32" y="116"/>
                    <a:pt x="32" y="107"/>
                  </a:cubicBezTo>
                  <a:cubicBezTo>
                    <a:pt x="32" y="16"/>
                    <a:pt x="32" y="16"/>
                    <a:pt x="32" y="16"/>
                  </a:cubicBezTo>
                  <a:cubicBezTo>
                    <a:pt x="32" y="7"/>
                    <a:pt x="25" y="0"/>
                    <a:pt x="16"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2" name="Google Shape;832;p64"/>
            <p:cNvSpPr/>
            <p:nvPr/>
          </p:nvSpPr>
          <p:spPr>
            <a:xfrm>
              <a:off x="7542213" y="5368574"/>
              <a:ext cx="138113" cy="34925"/>
            </a:xfrm>
            <a:custGeom>
              <a:rect b="b" l="l" r="r" t="t"/>
              <a:pathLst>
                <a:path extrusionOk="0" h="32" w="128">
                  <a:moveTo>
                    <a:pt x="112" y="0"/>
                  </a:moveTo>
                  <a:cubicBezTo>
                    <a:pt x="16" y="0"/>
                    <a:pt x="16" y="0"/>
                    <a:pt x="16" y="0"/>
                  </a:cubicBezTo>
                  <a:cubicBezTo>
                    <a:pt x="7" y="0"/>
                    <a:pt x="0" y="8"/>
                    <a:pt x="0" y="16"/>
                  </a:cubicBezTo>
                  <a:cubicBezTo>
                    <a:pt x="0" y="25"/>
                    <a:pt x="7" y="32"/>
                    <a:pt x="16" y="32"/>
                  </a:cubicBezTo>
                  <a:cubicBezTo>
                    <a:pt x="112" y="32"/>
                    <a:pt x="112" y="32"/>
                    <a:pt x="112" y="32"/>
                  </a:cubicBezTo>
                  <a:cubicBezTo>
                    <a:pt x="121" y="32"/>
                    <a:pt x="128" y="25"/>
                    <a:pt x="128" y="16"/>
                  </a:cubicBezTo>
                  <a:cubicBezTo>
                    <a:pt x="128" y="8"/>
                    <a:pt x="121" y="0"/>
                    <a:pt x="11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3" name="Google Shape;833;p64"/>
            <p:cNvSpPr/>
            <p:nvPr/>
          </p:nvSpPr>
          <p:spPr>
            <a:xfrm>
              <a:off x="8191501" y="5368574"/>
              <a:ext cx="128588" cy="34925"/>
            </a:xfrm>
            <a:custGeom>
              <a:rect b="b" l="l" r="r" t="t"/>
              <a:pathLst>
                <a:path extrusionOk="0" h="32" w="119">
                  <a:moveTo>
                    <a:pt x="103" y="0"/>
                  </a:moveTo>
                  <a:cubicBezTo>
                    <a:pt x="16" y="0"/>
                    <a:pt x="16" y="0"/>
                    <a:pt x="16" y="0"/>
                  </a:cubicBezTo>
                  <a:cubicBezTo>
                    <a:pt x="7" y="0"/>
                    <a:pt x="0" y="8"/>
                    <a:pt x="0" y="16"/>
                  </a:cubicBezTo>
                  <a:cubicBezTo>
                    <a:pt x="0" y="25"/>
                    <a:pt x="7" y="32"/>
                    <a:pt x="16" y="32"/>
                  </a:cubicBezTo>
                  <a:cubicBezTo>
                    <a:pt x="103" y="32"/>
                    <a:pt x="103" y="32"/>
                    <a:pt x="103" y="32"/>
                  </a:cubicBezTo>
                  <a:cubicBezTo>
                    <a:pt x="112" y="32"/>
                    <a:pt x="119" y="25"/>
                    <a:pt x="119" y="16"/>
                  </a:cubicBezTo>
                  <a:cubicBezTo>
                    <a:pt x="119" y="8"/>
                    <a:pt x="112" y="0"/>
                    <a:pt x="103"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834" name="Google Shape;834;p64"/>
          <p:cNvGrpSpPr/>
          <p:nvPr/>
        </p:nvGrpSpPr>
        <p:grpSpPr>
          <a:xfrm>
            <a:off x="6844903" y="4635566"/>
            <a:ext cx="524809" cy="522888"/>
            <a:chOff x="3534" y="1855"/>
            <a:chExt cx="614" cy="611"/>
          </a:xfrm>
        </p:grpSpPr>
        <p:sp>
          <p:nvSpPr>
            <p:cNvPr id="835" name="Google Shape;835;p64"/>
            <p:cNvSpPr/>
            <p:nvPr/>
          </p:nvSpPr>
          <p:spPr>
            <a:xfrm>
              <a:off x="3534" y="1855"/>
              <a:ext cx="614" cy="611"/>
            </a:xfrm>
            <a:custGeom>
              <a:rect b="b" l="l" r="r" t="t"/>
              <a:pathLst>
                <a:path extrusionOk="0" h="899" w="899">
                  <a:moveTo>
                    <a:pt x="891" y="572"/>
                  </a:moveTo>
                  <a:cubicBezTo>
                    <a:pt x="806" y="506"/>
                    <a:pt x="806" y="506"/>
                    <a:pt x="806" y="506"/>
                  </a:cubicBezTo>
                  <a:cubicBezTo>
                    <a:pt x="802" y="502"/>
                    <a:pt x="799" y="495"/>
                    <a:pt x="799" y="489"/>
                  </a:cubicBezTo>
                  <a:cubicBezTo>
                    <a:pt x="800" y="414"/>
                    <a:pt x="800" y="414"/>
                    <a:pt x="800" y="414"/>
                  </a:cubicBezTo>
                  <a:cubicBezTo>
                    <a:pt x="799" y="408"/>
                    <a:pt x="803" y="401"/>
                    <a:pt x="807" y="397"/>
                  </a:cubicBezTo>
                  <a:cubicBezTo>
                    <a:pt x="892" y="332"/>
                    <a:pt x="892" y="332"/>
                    <a:pt x="892" y="332"/>
                  </a:cubicBezTo>
                  <a:cubicBezTo>
                    <a:pt x="897" y="329"/>
                    <a:pt x="899" y="321"/>
                    <a:pt x="896" y="316"/>
                  </a:cubicBezTo>
                  <a:cubicBezTo>
                    <a:pt x="862" y="232"/>
                    <a:pt x="862" y="232"/>
                    <a:pt x="862" y="232"/>
                  </a:cubicBezTo>
                  <a:cubicBezTo>
                    <a:pt x="860" y="227"/>
                    <a:pt x="854" y="223"/>
                    <a:pt x="848" y="224"/>
                  </a:cubicBezTo>
                  <a:cubicBezTo>
                    <a:pt x="742" y="237"/>
                    <a:pt x="742" y="237"/>
                    <a:pt x="742" y="237"/>
                  </a:cubicBezTo>
                  <a:cubicBezTo>
                    <a:pt x="736" y="237"/>
                    <a:pt x="728" y="234"/>
                    <a:pt x="725" y="230"/>
                  </a:cubicBezTo>
                  <a:cubicBezTo>
                    <a:pt x="672" y="177"/>
                    <a:pt x="672" y="177"/>
                    <a:pt x="672" y="177"/>
                  </a:cubicBezTo>
                  <a:cubicBezTo>
                    <a:pt x="667" y="173"/>
                    <a:pt x="665" y="165"/>
                    <a:pt x="665" y="160"/>
                  </a:cubicBezTo>
                  <a:cubicBezTo>
                    <a:pt x="679" y="53"/>
                    <a:pt x="679" y="53"/>
                    <a:pt x="679" y="53"/>
                  </a:cubicBezTo>
                  <a:cubicBezTo>
                    <a:pt x="680" y="48"/>
                    <a:pt x="677" y="41"/>
                    <a:pt x="671" y="39"/>
                  </a:cubicBezTo>
                  <a:cubicBezTo>
                    <a:pt x="588" y="4"/>
                    <a:pt x="588" y="4"/>
                    <a:pt x="588" y="4"/>
                  </a:cubicBezTo>
                  <a:cubicBezTo>
                    <a:pt x="582" y="2"/>
                    <a:pt x="575" y="3"/>
                    <a:pt x="572" y="8"/>
                  </a:cubicBezTo>
                  <a:cubicBezTo>
                    <a:pt x="506" y="92"/>
                    <a:pt x="506" y="92"/>
                    <a:pt x="506" y="92"/>
                  </a:cubicBezTo>
                  <a:cubicBezTo>
                    <a:pt x="502" y="97"/>
                    <a:pt x="495" y="100"/>
                    <a:pt x="489" y="100"/>
                  </a:cubicBezTo>
                  <a:cubicBezTo>
                    <a:pt x="411" y="100"/>
                    <a:pt x="411" y="100"/>
                    <a:pt x="411" y="100"/>
                  </a:cubicBezTo>
                  <a:cubicBezTo>
                    <a:pt x="405" y="100"/>
                    <a:pt x="398" y="97"/>
                    <a:pt x="394" y="92"/>
                  </a:cubicBezTo>
                  <a:cubicBezTo>
                    <a:pt x="332" y="7"/>
                    <a:pt x="332" y="7"/>
                    <a:pt x="332" y="7"/>
                  </a:cubicBezTo>
                  <a:cubicBezTo>
                    <a:pt x="328" y="2"/>
                    <a:pt x="321" y="0"/>
                    <a:pt x="316" y="2"/>
                  </a:cubicBezTo>
                  <a:cubicBezTo>
                    <a:pt x="232" y="37"/>
                    <a:pt x="232" y="37"/>
                    <a:pt x="232" y="37"/>
                  </a:cubicBezTo>
                  <a:cubicBezTo>
                    <a:pt x="227" y="39"/>
                    <a:pt x="223" y="45"/>
                    <a:pt x="224" y="51"/>
                  </a:cubicBezTo>
                  <a:cubicBezTo>
                    <a:pt x="239" y="155"/>
                    <a:pt x="239" y="155"/>
                    <a:pt x="239" y="155"/>
                  </a:cubicBezTo>
                  <a:cubicBezTo>
                    <a:pt x="240" y="161"/>
                    <a:pt x="237" y="168"/>
                    <a:pt x="232" y="172"/>
                  </a:cubicBezTo>
                  <a:cubicBezTo>
                    <a:pt x="175" y="229"/>
                    <a:pt x="175" y="229"/>
                    <a:pt x="175" y="229"/>
                  </a:cubicBezTo>
                  <a:cubicBezTo>
                    <a:pt x="171" y="234"/>
                    <a:pt x="163" y="237"/>
                    <a:pt x="158" y="236"/>
                  </a:cubicBezTo>
                  <a:cubicBezTo>
                    <a:pt x="53" y="220"/>
                    <a:pt x="53" y="220"/>
                    <a:pt x="53" y="220"/>
                  </a:cubicBezTo>
                  <a:cubicBezTo>
                    <a:pt x="47" y="219"/>
                    <a:pt x="41" y="222"/>
                    <a:pt x="39" y="227"/>
                  </a:cubicBezTo>
                  <a:cubicBezTo>
                    <a:pt x="4" y="311"/>
                    <a:pt x="4" y="311"/>
                    <a:pt x="4" y="311"/>
                  </a:cubicBezTo>
                  <a:cubicBezTo>
                    <a:pt x="2" y="316"/>
                    <a:pt x="3" y="323"/>
                    <a:pt x="8" y="327"/>
                  </a:cubicBezTo>
                  <a:cubicBezTo>
                    <a:pt x="92" y="390"/>
                    <a:pt x="92" y="390"/>
                    <a:pt x="92" y="390"/>
                  </a:cubicBezTo>
                  <a:cubicBezTo>
                    <a:pt x="97" y="394"/>
                    <a:pt x="100" y="401"/>
                    <a:pt x="100" y="407"/>
                  </a:cubicBezTo>
                  <a:cubicBezTo>
                    <a:pt x="99" y="488"/>
                    <a:pt x="99" y="488"/>
                    <a:pt x="99" y="488"/>
                  </a:cubicBezTo>
                  <a:cubicBezTo>
                    <a:pt x="100" y="494"/>
                    <a:pt x="96" y="501"/>
                    <a:pt x="92" y="505"/>
                  </a:cubicBezTo>
                  <a:cubicBezTo>
                    <a:pt x="7" y="567"/>
                    <a:pt x="7" y="567"/>
                    <a:pt x="7" y="567"/>
                  </a:cubicBezTo>
                  <a:cubicBezTo>
                    <a:pt x="2" y="570"/>
                    <a:pt x="0" y="577"/>
                    <a:pt x="2" y="583"/>
                  </a:cubicBezTo>
                  <a:cubicBezTo>
                    <a:pt x="36" y="667"/>
                    <a:pt x="36" y="667"/>
                    <a:pt x="36" y="667"/>
                  </a:cubicBezTo>
                  <a:cubicBezTo>
                    <a:pt x="39" y="672"/>
                    <a:pt x="45" y="676"/>
                    <a:pt x="51" y="675"/>
                  </a:cubicBezTo>
                  <a:cubicBezTo>
                    <a:pt x="155" y="660"/>
                    <a:pt x="155" y="660"/>
                    <a:pt x="155" y="660"/>
                  </a:cubicBezTo>
                  <a:cubicBezTo>
                    <a:pt x="161" y="659"/>
                    <a:pt x="168" y="662"/>
                    <a:pt x="172" y="666"/>
                  </a:cubicBezTo>
                  <a:cubicBezTo>
                    <a:pt x="229" y="724"/>
                    <a:pt x="229" y="724"/>
                    <a:pt x="229" y="724"/>
                  </a:cubicBezTo>
                  <a:cubicBezTo>
                    <a:pt x="234" y="728"/>
                    <a:pt x="236" y="736"/>
                    <a:pt x="236" y="741"/>
                  </a:cubicBezTo>
                  <a:cubicBezTo>
                    <a:pt x="219" y="846"/>
                    <a:pt x="219" y="846"/>
                    <a:pt x="219" y="846"/>
                  </a:cubicBezTo>
                  <a:cubicBezTo>
                    <a:pt x="219" y="851"/>
                    <a:pt x="222" y="858"/>
                    <a:pt x="227" y="860"/>
                  </a:cubicBezTo>
                  <a:cubicBezTo>
                    <a:pt x="311" y="895"/>
                    <a:pt x="311" y="895"/>
                    <a:pt x="311" y="895"/>
                  </a:cubicBezTo>
                  <a:cubicBezTo>
                    <a:pt x="316" y="897"/>
                    <a:pt x="323" y="895"/>
                    <a:pt x="327" y="891"/>
                  </a:cubicBezTo>
                  <a:cubicBezTo>
                    <a:pt x="390" y="806"/>
                    <a:pt x="390" y="806"/>
                    <a:pt x="390" y="806"/>
                  </a:cubicBezTo>
                  <a:cubicBezTo>
                    <a:pt x="394" y="802"/>
                    <a:pt x="401" y="798"/>
                    <a:pt x="407" y="799"/>
                  </a:cubicBezTo>
                  <a:cubicBezTo>
                    <a:pt x="485" y="800"/>
                    <a:pt x="485" y="800"/>
                    <a:pt x="485" y="800"/>
                  </a:cubicBezTo>
                  <a:cubicBezTo>
                    <a:pt x="491" y="799"/>
                    <a:pt x="498" y="803"/>
                    <a:pt x="502" y="807"/>
                  </a:cubicBezTo>
                  <a:cubicBezTo>
                    <a:pt x="567" y="892"/>
                    <a:pt x="567" y="892"/>
                    <a:pt x="567" y="892"/>
                  </a:cubicBezTo>
                  <a:cubicBezTo>
                    <a:pt x="570" y="897"/>
                    <a:pt x="577" y="899"/>
                    <a:pt x="583" y="897"/>
                  </a:cubicBezTo>
                  <a:cubicBezTo>
                    <a:pt x="667" y="862"/>
                    <a:pt x="667" y="862"/>
                    <a:pt x="667" y="862"/>
                  </a:cubicBezTo>
                  <a:cubicBezTo>
                    <a:pt x="672" y="860"/>
                    <a:pt x="676" y="854"/>
                    <a:pt x="675" y="848"/>
                  </a:cubicBezTo>
                  <a:cubicBezTo>
                    <a:pt x="662" y="742"/>
                    <a:pt x="662" y="742"/>
                    <a:pt x="662" y="742"/>
                  </a:cubicBezTo>
                  <a:cubicBezTo>
                    <a:pt x="661" y="736"/>
                    <a:pt x="664" y="729"/>
                    <a:pt x="669" y="725"/>
                  </a:cubicBezTo>
                  <a:cubicBezTo>
                    <a:pt x="722" y="672"/>
                    <a:pt x="722" y="672"/>
                    <a:pt x="722" y="672"/>
                  </a:cubicBezTo>
                  <a:cubicBezTo>
                    <a:pt x="726" y="668"/>
                    <a:pt x="734" y="665"/>
                    <a:pt x="739" y="665"/>
                  </a:cubicBezTo>
                  <a:cubicBezTo>
                    <a:pt x="846" y="679"/>
                    <a:pt x="846" y="679"/>
                    <a:pt x="846" y="679"/>
                  </a:cubicBezTo>
                  <a:cubicBezTo>
                    <a:pt x="851" y="680"/>
                    <a:pt x="858" y="677"/>
                    <a:pt x="860" y="671"/>
                  </a:cubicBezTo>
                  <a:cubicBezTo>
                    <a:pt x="895" y="588"/>
                    <a:pt x="895" y="588"/>
                    <a:pt x="895" y="588"/>
                  </a:cubicBezTo>
                  <a:cubicBezTo>
                    <a:pt x="897" y="582"/>
                    <a:pt x="895" y="575"/>
                    <a:pt x="891" y="572"/>
                  </a:cubicBezTo>
                  <a:close/>
                  <a:moveTo>
                    <a:pt x="836" y="646"/>
                  </a:moveTo>
                  <a:cubicBezTo>
                    <a:pt x="743" y="634"/>
                    <a:pt x="743" y="634"/>
                    <a:pt x="743" y="634"/>
                  </a:cubicBezTo>
                  <a:cubicBezTo>
                    <a:pt x="742" y="633"/>
                    <a:pt x="739" y="633"/>
                    <a:pt x="737" y="633"/>
                  </a:cubicBezTo>
                  <a:cubicBezTo>
                    <a:pt x="723" y="633"/>
                    <a:pt x="709" y="640"/>
                    <a:pt x="699" y="650"/>
                  </a:cubicBezTo>
                  <a:cubicBezTo>
                    <a:pt x="647" y="702"/>
                    <a:pt x="647" y="702"/>
                    <a:pt x="647" y="702"/>
                  </a:cubicBezTo>
                  <a:cubicBezTo>
                    <a:pt x="635" y="712"/>
                    <a:pt x="628" y="730"/>
                    <a:pt x="630" y="746"/>
                  </a:cubicBezTo>
                  <a:cubicBezTo>
                    <a:pt x="641" y="838"/>
                    <a:pt x="641" y="838"/>
                    <a:pt x="641" y="838"/>
                  </a:cubicBezTo>
                  <a:cubicBezTo>
                    <a:pt x="584" y="862"/>
                    <a:pt x="584" y="862"/>
                    <a:pt x="584" y="862"/>
                  </a:cubicBezTo>
                  <a:cubicBezTo>
                    <a:pt x="527" y="788"/>
                    <a:pt x="527" y="788"/>
                    <a:pt x="527" y="788"/>
                  </a:cubicBezTo>
                  <a:cubicBezTo>
                    <a:pt x="518" y="776"/>
                    <a:pt x="501" y="768"/>
                    <a:pt x="486" y="768"/>
                  </a:cubicBezTo>
                  <a:cubicBezTo>
                    <a:pt x="485" y="768"/>
                    <a:pt x="485" y="768"/>
                    <a:pt x="485" y="768"/>
                  </a:cubicBezTo>
                  <a:cubicBezTo>
                    <a:pt x="408" y="767"/>
                    <a:pt x="408" y="767"/>
                    <a:pt x="408" y="767"/>
                  </a:cubicBezTo>
                  <a:cubicBezTo>
                    <a:pt x="407" y="767"/>
                    <a:pt x="406" y="767"/>
                    <a:pt x="406" y="767"/>
                  </a:cubicBezTo>
                  <a:cubicBezTo>
                    <a:pt x="390" y="767"/>
                    <a:pt x="374" y="775"/>
                    <a:pt x="365" y="787"/>
                  </a:cubicBezTo>
                  <a:cubicBezTo>
                    <a:pt x="310" y="860"/>
                    <a:pt x="310" y="860"/>
                    <a:pt x="310" y="860"/>
                  </a:cubicBezTo>
                  <a:cubicBezTo>
                    <a:pt x="253" y="836"/>
                    <a:pt x="253" y="836"/>
                    <a:pt x="253" y="836"/>
                  </a:cubicBezTo>
                  <a:cubicBezTo>
                    <a:pt x="267" y="746"/>
                    <a:pt x="267" y="746"/>
                    <a:pt x="267" y="746"/>
                  </a:cubicBezTo>
                  <a:cubicBezTo>
                    <a:pt x="270" y="730"/>
                    <a:pt x="263" y="712"/>
                    <a:pt x="252" y="701"/>
                  </a:cubicBezTo>
                  <a:cubicBezTo>
                    <a:pt x="195" y="644"/>
                    <a:pt x="195" y="644"/>
                    <a:pt x="195" y="644"/>
                  </a:cubicBezTo>
                  <a:cubicBezTo>
                    <a:pt x="186" y="634"/>
                    <a:pt x="171" y="628"/>
                    <a:pt x="157" y="628"/>
                  </a:cubicBezTo>
                  <a:cubicBezTo>
                    <a:pt x="155" y="628"/>
                    <a:pt x="153" y="628"/>
                    <a:pt x="151" y="628"/>
                  </a:cubicBezTo>
                  <a:cubicBezTo>
                    <a:pt x="61" y="641"/>
                    <a:pt x="61" y="641"/>
                    <a:pt x="61" y="641"/>
                  </a:cubicBezTo>
                  <a:cubicBezTo>
                    <a:pt x="37" y="584"/>
                    <a:pt x="37" y="584"/>
                    <a:pt x="37" y="584"/>
                  </a:cubicBezTo>
                  <a:cubicBezTo>
                    <a:pt x="111" y="530"/>
                    <a:pt x="111" y="530"/>
                    <a:pt x="111" y="530"/>
                  </a:cubicBezTo>
                  <a:cubicBezTo>
                    <a:pt x="124" y="521"/>
                    <a:pt x="132" y="504"/>
                    <a:pt x="131" y="488"/>
                  </a:cubicBezTo>
                  <a:cubicBezTo>
                    <a:pt x="132" y="408"/>
                    <a:pt x="132" y="408"/>
                    <a:pt x="132" y="408"/>
                  </a:cubicBezTo>
                  <a:cubicBezTo>
                    <a:pt x="133" y="391"/>
                    <a:pt x="125" y="374"/>
                    <a:pt x="112" y="365"/>
                  </a:cubicBezTo>
                  <a:cubicBezTo>
                    <a:pt x="39" y="310"/>
                    <a:pt x="39" y="310"/>
                    <a:pt x="39" y="310"/>
                  </a:cubicBezTo>
                  <a:cubicBezTo>
                    <a:pt x="63" y="253"/>
                    <a:pt x="63" y="253"/>
                    <a:pt x="63" y="253"/>
                  </a:cubicBezTo>
                  <a:cubicBezTo>
                    <a:pt x="153" y="267"/>
                    <a:pt x="153" y="267"/>
                    <a:pt x="153" y="267"/>
                  </a:cubicBezTo>
                  <a:cubicBezTo>
                    <a:pt x="155" y="268"/>
                    <a:pt x="157" y="268"/>
                    <a:pt x="160" y="268"/>
                  </a:cubicBezTo>
                  <a:cubicBezTo>
                    <a:pt x="174" y="268"/>
                    <a:pt x="188" y="262"/>
                    <a:pt x="198" y="252"/>
                  </a:cubicBezTo>
                  <a:cubicBezTo>
                    <a:pt x="254" y="196"/>
                    <a:pt x="254" y="196"/>
                    <a:pt x="254" y="196"/>
                  </a:cubicBezTo>
                  <a:cubicBezTo>
                    <a:pt x="266" y="185"/>
                    <a:pt x="273" y="167"/>
                    <a:pt x="271" y="151"/>
                  </a:cubicBezTo>
                  <a:cubicBezTo>
                    <a:pt x="258" y="61"/>
                    <a:pt x="258" y="61"/>
                    <a:pt x="258" y="61"/>
                  </a:cubicBezTo>
                  <a:cubicBezTo>
                    <a:pt x="315" y="37"/>
                    <a:pt x="315" y="37"/>
                    <a:pt x="315" y="37"/>
                  </a:cubicBezTo>
                  <a:cubicBezTo>
                    <a:pt x="368" y="111"/>
                    <a:pt x="368" y="111"/>
                    <a:pt x="368" y="111"/>
                  </a:cubicBezTo>
                  <a:cubicBezTo>
                    <a:pt x="378" y="123"/>
                    <a:pt x="394" y="132"/>
                    <a:pt x="410" y="132"/>
                  </a:cubicBezTo>
                  <a:cubicBezTo>
                    <a:pt x="410" y="132"/>
                    <a:pt x="411" y="132"/>
                    <a:pt x="411" y="132"/>
                  </a:cubicBezTo>
                  <a:cubicBezTo>
                    <a:pt x="488" y="132"/>
                    <a:pt x="488" y="132"/>
                    <a:pt x="488" y="132"/>
                  </a:cubicBezTo>
                  <a:cubicBezTo>
                    <a:pt x="489" y="132"/>
                    <a:pt x="489" y="132"/>
                    <a:pt x="490" y="132"/>
                  </a:cubicBezTo>
                  <a:cubicBezTo>
                    <a:pt x="505" y="132"/>
                    <a:pt x="521" y="124"/>
                    <a:pt x="531" y="112"/>
                  </a:cubicBezTo>
                  <a:cubicBezTo>
                    <a:pt x="588" y="39"/>
                    <a:pt x="588" y="39"/>
                    <a:pt x="588" y="39"/>
                  </a:cubicBezTo>
                  <a:cubicBezTo>
                    <a:pt x="646" y="63"/>
                    <a:pt x="646" y="63"/>
                    <a:pt x="646" y="63"/>
                  </a:cubicBezTo>
                  <a:cubicBezTo>
                    <a:pt x="634" y="155"/>
                    <a:pt x="634" y="155"/>
                    <a:pt x="634" y="155"/>
                  </a:cubicBezTo>
                  <a:cubicBezTo>
                    <a:pt x="632" y="171"/>
                    <a:pt x="638" y="189"/>
                    <a:pt x="649" y="200"/>
                  </a:cubicBezTo>
                  <a:cubicBezTo>
                    <a:pt x="701" y="252"/>
                    <a:pt x="701" y="252"/>
                    <a:pt x="701" y="252"/>
                  </a:cubicBezTo>
                  <a:cubicBezTo>
                    <a:pt x="711" y="262"/>
                    <a:pt x="726" y="269"/>
                    <a:pt x="740" y="269"/>
                  </a:cubicBezTo>
                  <a:cubicBezTo>
                    <a:pt x="742" y="269"/>
                    <a:pt x="744" y="269"/>
                    <a:pt x="746" y="268"/>
                  </a:cubicBezTo>
                  <a:cubicBezTo>
                    <a:pt x="838" y="257"/>
                    <a:pt x="838" y="257"/>
                    <a:pt x="838" y="257"/>
                  </a:cubicBezTo>
                  <a:cubicBezTo>
                    <a:pt x="862" y="315"/>
                    <a:pt x="862" y="315"/>
                    <a:pt x="862" y="315"/>
                  </a:cubicBezTo>
                  <a:cubicBezTo>
                    <a:pt x="788" y="372"/>
                    <a:pt x="788" y="372"/>
                    <a:pt x="788" y="372"/>
                  </a:cubicBezTo>
                  <a:cubicBezTo>
                    <a:pt x="775" y="381"/>
                    <a:pt x="767" y="398"/>
                    <a:pt x="768" y="414"/>
                  </a:cubicBezTo>
                  <a:cubicBezTo>
                    <a:pt x="767" y="488"/>
                    <a:pt x="767" y="488"/>
                    <a:pt x="767" y="488"/>
                  </a:cubicBezTo>
                  <a:cubicBezTo>
                    <a:pt x="766" y="504"/>
                    <a:pt x="774" y="521"/>
                    <a:pt x="787" y="531"/>
                  </a:cubicBezTo>
                  <a:cubicBezTo>
                    <a:pt x="860" y="588"/>
                    <a:pt x="860" y="588"/>
                    <a:pt x="860" y="588"/>
                  </a:cubicBezTo>
                  <a:lnTo>
                    <a:pt x="836" y="64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36" name="Google Shape;836;p64"/>
            <p:cNvSpPr/>
            <p:nvPr/>
          </p:nvSpPr>
          <p:spPr>
            <a:xfrm>
              <a:off x="3673" y="1993"/>
              <a:ext cx="335" cy="335"/>
            </a:xfrm>
            <a:custGeom>
              <a:rect b="b" l="l" r="r" t="t"/>
              <a:pathLst>
                <a:path extrusionOk="0" h="493" w="492">
                  <a:moveTo>
                    <a:pt x="330" y="47"/>
                  </a:moveTo>
                  <a:cubicBezTo>
                    <a:pt x="220" y="0"/>
                    <a:pt x="93" y="52"/>
                    <a:pt x="47" y="162"/>
                  </a:cubicBezTo>
                  <a:cubicBezTo>
                    <a:pt x="0" y="273"/>
                    <a:pt x="52" y="400"/>
                    <a:pt x="162" y="446"/>
                  </a:cubicBezTo>
                  <a:cubicBezTo>
                    <a:pt x="273" y="493"/>
                    <a:pt x="400" y="441"/>
                    <a:pt x="446" y="330"/>
                  </a:cubicBezTo>
                  <a:cubicBezTo>
                    <a:pt x="492" y="220"/>
                    <a:pt x="441" y="93"/>
                    <a:pt x="330" y="47"/>
                  </a:cubicBezTo>
                  <a:close/>
                  <a:moveTo>
                    <a:pt x="417" y="318"/>
                  </a:moveTo>
                  <a:cubicBezTo>
                    <a:pt x="388" y="387"/>
                    <a:pt x="321" y="431"/>
                    <a:pt x="246" y="431"/>
                  </a:cubicBezTo>
                  <a:cubicBezTo>
                    <a:pt x="222" y="431"/>
                    <a:pt x="198" y="426"/>
                    <a:pt x="175" y="417"/>
                  </a:cubicBezTo>
                  <a:cubicBezTo>
                    <a:pt x="129" y="398"/>
                    <a:pt x="94" y="362"/>
                    <a:pt x="75" y="316"/>
                  </a:cubicBezTo>
                  <a:cubicBezTo>
                    <a:pt x="57" y="270"/>
                    <a:pt x="57" y="220"/>
                    <a:pt x="76" y="175"/>
                  </a:cubicBezTo>
                  <a:cubicBezTo>
                    <a:pt x="105" y="106"/>
                    <a:pt x="172" y="62"/>
                    <a:pt x="246" y="62"/>
                  </a:cubicBezTo>
                  <a:cubicBezTo>
                    <a:pt x="271" y="62"/>
                    <a:pt x="295" y="67"/>
                    <a:pt x="318" y="76"/>
                  </a:cubicBezTo>
                  <a:cubicBezTo>
                    <a:pt x="363" y="95"/>
                    <a:pt x="399" y="131"/>
                    <a:pt x="417" y="177"/>
                  </a:cubicBezTo>
                  <a:cubicBezTo>
                    <a:pt x="436" y="222"/>
                    <a:pt x="436" y="273"/>
                    <a:pt x="417" y="3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837" name="Google Shape;837;p64"/>
          <p:cNvSpPr txBox="1"/>
          <p:nvPr/>
        </p:nvSpPr>
        <p:spPr>
          <a:xfrm>
            <a:off x="6710964" y="1204748"/>
            <a:ext cx="2654700" cy="263100"/>
          </a:xfrm>
          <a:prstGeom prst="rect">
            <a:avLst/>
          </a:prstGeom>
          <a:noFill/>
          <a:ln>
            <a:noFill/>
          </a:ln>
        </p:spPr>
        <p:txBody>
          <a:bodyPr anchorCtr="0" anchor="b" bIns="0" lIns="0" spcFirstLastPara="1" rIns="0" wrap="square" tIns="0">
            <a:noAutofit/>
          </a:bodyPr>
          <a:lstStyle/>
          <a:p>
            <a:pPr indent="0" lvl="0" marL="0" marR="0" rtl="0" algn="ctr">
              <a:lnSpc>
                <a:spcPct val="95000"/>
              </a:lnSpc>
              <a:spcBef>
                <a:spcPts val="0"/>
              </a:spcBef>
              <a:spcAft>
                <a:spcPts val="0"/>
              </a:spcAft>
              <a:buNone/>
            </a:pPr>
            <a:r>
              <a:rPr b="1" lang="en-US" sz="1800">
                <a:solidFill>
                  <a:schemeClr val="dk1"/>
                </a:solidFill>
              </a:rPr>
              <a:t>24/7 Detections Running</a:t>
            </a:r>
            <a:endParaRPr/>
          </a:p>
        </p:txBody>
      </p:sp>
      <p:sp>
        <p:nvSpPr>
          <p:cNvPr id="838" name="Google Shape;838;p64"/>
          <p:cNvSpPr txBox="1"/>
          <p:nvPr/>
        </p:nvSpPr>
        <p:spPr>
          <a:xfrm>
            <a:off x="10083338" y="2986788"/>
            <a:ext cx="1424100" cy="2631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1800">
                <a:solidFill>
                  <a:schemeClr val="dk1"/>
                </a:solidFill>
              </a:rPr>
              <a:t>Alert is Triggered</a:t>
            </a:r>
            <a:endParaRPr b="1" sz="1800">
              <a:solidFill>
                <a:schemeClr val="dk1"/>
              </a:solidFill>
            </a:endParaRPr>
          </a:p>
          <a:p>
            <a:pPr indent="0" lvl="0" marL="0" marR="0" rtl="0" algn="l">
              <a:lnSpc>
                <a:spcPct val="95000"/>
              </a:lnSpc>
              <a:spcBef>
                <a:spcPts val="0"/>
              </a:spcBef>
              <a:spcAft>
                <a:spcPts val="0"/>
              </a:spcAft>
              <a:buNone/>
            </a:pPr>
            <a:r>
              <a:t/>
            </a:r>
            <a:endParaRPr b="1" sz="1800">
              <a:solidFill>
                <a:schemeClr val="dk1"/>
              </a:solidFill>
            </a:endParaRPr>
          </a:p>
        </p:txBody>
      </p:sp>
      <p:sp>
        <p:nvSpPr>
          <p:cNvPr id="839" name="Google Shape;839;p64"/>
          <p:cNvSpPr txBox="1"/>
          <p:nvPr/>
        </p:nvSpPr>
        <p:spPr>
          <a:xfrm>
            <a:off x="8171163" y="5546050"/>
            <a:ext cx="1518900" cy="263100"/>
          </a:xfrm>
          <a:prstGeom prst="rect">
            <a:avLst/>
          </a:prstGeom>
          <a:noFill/>
          <a:ln>
            <a:noFill/>
          </a:ln>
        </p:spPr>
        <p:txBody>
          <a:bodyPr anchorCtr="0" anchor="b" bIns="0" lIns="0" spcFirstLastPara="1" rIns="0" wrap="square" tIns="0">
            <a:noAutofit/>
          </a:bodyPr>
          <a:lstStyle/>
          <a:p>
            <a:pPr indent="0" lvl="0" marL="0" rtl="0" algn="ctr">
              <a:lnSpc>
                <a:spcPct val="95000"/>
              </a:lnSpc>
              <a:spcBef>
                <a:spcPts val="0"/>
              </a:spcBef>
              <a:spcAft>
                <a:spcPts val="0"/>
              </a:spcAft>
              <a:buSzPts val="1100"/>
              <a:buNone/>
            </a:pPr>
            <a:r>
              <a:rPr b="1" lang="en-US" sz="1800">
                <a:solidFill>
                  <a:schemeClr val="dk1"/>
                </a:solidFill>
              </a:rPr>
              <a:t>Review Alert</a:t>
            </a:r>
            <a:endParaRPr b="1" sz="1800">
              <a:solidFill>
                <a:schemeClr val="dk1"/>
              </a:solidFill>
            </a:endParaRPr>
          </a:p>
        </p:txBody>
      </p:sp>
      <p:sp>
        <p:nvSpPr>
          <p:cNvPr id="840" name="Google Shape;840;p64"/>
          <p:cNvSpPr txBox="1"/>
          <p:nvPr/>
        </p:nvSpPr>
        <p:spPr>
          <a:xfrm>
            <a:off x="6347845" y="5791450"/>
            <a:ext cx="1518900" cy="263100"/>
          </a:xfrm>
          <a:prstGeom prst="rect">
            <a:avLst/>
          </a:prstGeom>
          <a:noFill/>
          <a:ln>
            <a:noFill/>
          </a:ln>
        </p:spPr>
        <p:txBody>
          <a:bodyPr anchorCtr="0" anchor="b" bIns="0" lIns="0" spcFirstLastPara="1" rIns="0" wrap="square" tIns="0">
            <a:noAutofit/>
          </a:bodyPr>
          <a:lstStyle/>
          <a:p>
            <a:pPr indent="0" lvl="0" marL="0" rtl="0" algn="ctr">
              <a:lnSpc>
                <a:spcPct val="95000"/>
              </a:lnSpc>
              <a:spcBef>
                <a:spcPts val="0"/>
              </a:spcBef>
              <a:spcAft>
                <a:spcPts val="0"/>
              </a:spcAft>
              <a:buSzPts val="1100"/>
              <a:buNone/>
            </a:pPr>
            <a:r>
              <a:rPr b="1" lang="en-US" sz="1800">
                <a:solidFill>
                  <a:schemeClr val="dk1"/>
                </a:solidFill>
              </a:rPr>
              <a:t>Phantom Automations</a:t>
            </a:r>
            <a:endParaRPr b="1" sz="1800">
              <a:solidFill>
                <a:schemeClr val="dk1"/>
              </a:solidFill>
            </a:endParaRPr>
          </a:p>
        </p:txBody>
      </p:sp>
      <p:sp>
        <p:nvSpPr>
          <p:cNvPr id="841" name="Google Shape;841;p64"/>
          <p:cNvSpPr txBox="1"/>
          <p:nvPr/>
        </p:nvSpPr>
        <p:spPr>
          <a:xfrm>
            <a:off x="4483690" y="2986788"/>
            <a:ext cx="1424100" cy="2631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1800">
                <a:solidFill>
                  <a:schemeClr val="dk1"/>
                </a:solidFill>
              </a:rPr>
              <a:t>Close Out Case</a:t>
            </a:r>
            <a:endParaRPr b="1" sz="1800">
              <a:solidFill>
                <a:schemeClr val="dk1"/>
              </a:solidFill>
            </a:endParaRPr>
          </a:p>
          <a:p>
            <a:pPr indent="0" lvl="0" marL="0" marR="0" rtl="0" algn="r">
              <a:lnSpc>
                <a:spcPct val="95000"/>
              </a:lnSpc>
              <a:spcBef>
                <a:spcPts val="0"/>
              </a:spcBef>
              <a:spcAft>
                <a:spcPts val="0"/>
              </a:spcAft>
              <a:buNone/>
            </a:pPr>
            <a:r>
              <a:t/>
            </a:r>
            <a:endParaRPr b="1" sz="1800">
              <a:solidFill>
                <a:schemeClr val="dk1"/>
              </a:solidFill>
            </a:endParaRPr>
          </a:p>
        </p:txBody>
      </p:sp>
      <p:grpSp>
        <p:nvGrpSpPr>
          <p:cNvPr id="842" name="Google Shape;842;p64"/>
          <p:cNvGrpSpPr/>
          <p:nvPr/>
        </p:nvGrpSpPr>
        <p:grpSpPr>
          <a:xfrm>
            <a:off x="7635414" y="3397497"/>
            <a:ext cx="754074" cy="448481"/>
            <a:chOff x="2650092" y="7703547"/>
            <a:chExt cx="785494" cy="467168"/>
          </a:xfrm>
        </p:grpSpPr>
        <p:sp>
          <p:nvSpPr>
            <p:cNvPr id="843" name="Google Shape;843;p64"/>
            <p:cNvSpPr/>
            <p:nvPr/>
          </p:nvSpPr>
          <p:spPr>
            <a:xfrm>
              <a:off x="2650092" y="7703547"/>
              <a:ext cx="785494" cy="467168"/>
            </a:xfrm>
            <a:custGeom>
              <a:rect b="b" l="l" r="r" t="t"/>
              <a:pathLst>
                <a:path extrusionOk="0" h="467168" w="785494">
                  <a:moveTo>
                    <a:pt x="655285" y="466896"/>
                  </a:moveTo>
                  <a:lnTo>
                    <a:pt x="486887" y="466896"/>
                  </a:lnTo>
                  <a:lnTo>
                    <a:pt x="160304" y="466028"/>
                  </a:lnTo>
                  <a:cubicBezTo>
                    <a:pt x="159978" y="466028"/>
                    <a:pt x="159543" y="466028"/>
                    <a:pt x="159217" y="466028"/>
                  </a:cubicBezTo>
                  <a:cubicBezTo>
                    <a:pt x="115977" y="462334"/>
                    <a:pt x="75888" y="442778"/>
                    <a:pt x="46554" y="410945"/>
                  </a:cubicBezTo>
                  <a:cubicBezTo>
                    <a:pt x="17003" y="379004"/>
                    <a:pt x="815" y="337285"/>
                    <a:pt x="815" y="293501"/>
                  </a:cubicBezTo>
                  <a:cubicBezTo>
                    <a:pt x="815" y="246567"/>
                    <a:pt x="19610" y="202566"/>
                    <a:pt x="53616" y="169647"/>
                  </a:cubicBezTo>
                  <a:cubicBezTo>
                    <a:pt x="86861" y="137597"/>
                    <a:pt x="129775" y="120540"/>
                    <a:pt x="177904" y="120323"/>
                  </a:cubicBezTo>
                  <a:lnTo>
                    <a:pt x="186704" y="120323"/>
                  </a:lnTo>
                  <a:lnTo>
                    <a:pt x="191267" y="112827"/>
                  </a:lnTo>
                  <a:cubicBezTo>
                    <a:pt x="234399" y="42751"/>
                    <a:pt x="309146" y="815"/>
                    <a:pt x="391172" y="815"/>
                  </a:cubicBezTo>
                  <a:cubicBezTo>
                    <a:pt x="408446" y="815"/>
                    <a:pt x="425938" y="2662"/>
                    <a:pt x="443104" y="6247"/>
                  </a:cubicBezTo>
                  <a:cubicBezTo>
                    <a:pt x="541643" y="27107"/>
                    <a:pt x="612262" y="100550"/>
                    <a:pt x="627146" y="198112"/>
                  </a:cubicBezTo>
                  <a:lnTo>
                    <a:pt x="629428" y="212888"/>
                  </a:lnTo>
                  <a:lnTo>
                    <a:pt x="644312" y="211475"/>
                  </a:lnTo>
                  <a:cubicBezTo>
                    <a:pt x="648223" y="211149"/>
                    <a:pt x="651808" y="210932"/>
                    <a:pt x="655285" y="210932"/>
                  </a:cubicBezTo>
                  <a:cubicBezTo>
                    <a:pt x="726989" y="210932"/>
                    <a:pt x="785223" y="268296"/>
                    <a:pt x="785223" y="338914"/>
                  </a:cubicBezTo>
                  <a:cubicBezTo>
                    <a:pt x="785223" y="409533"/>
                    <a:pt x="726989" y="466896"/>
                    <a:pt x="655285" y="466896"/>
                  </a:cubicBezTo>
                  <a:close/>
                  <a:moveTo>
                    <a:pt x="160956" y="438867"/>
                  </a:moveTo>
                  <a:lnTo>
                    <a:pt x="486887" y="439736"/>
                  </a:lnTo>
                  <a:lnTo>
                    <a:pt x="655285" y="439736"/>
                  </a:lnTo>
                  <a:cubicBezTo>
                    <a:pt x="711997" y="439736"/>
                    <a:pt x="758062" y="394540"/>
                    <a:pt x="758062" y="338914"/>
                  </a:cubicBezTo>
                  <a:cubicBezTo>
                    <a:pt x="758062" y="283289"/>
                    <a:pt x="711997" y="238093"/>
                    <a:pt x="655285" y="238093"/>
                  </a:cubicBezTo>
                  <a:cubicBezTo>
                    <a:pt x="652677" y="238093"/>
                    <a:pt x="649961" y="238201"/>
                    <a:pt x="646919" y="238528"/>
                  </a:cubicBezTo>
                  <a:lnTo>
                    <a:pt x="619215" y="241135"/>
                  </a:lnTo>
                  <a:cubicBezTo>
                    <a:pt x="612045" y="241787"/>
                    <a:pt x="605634" y="236789"/>
                    <a:pt x="604548" y="229619"/>
                  </a:cubicBezTo>
                  <a:lnTo>
                    <a:pt x="600311" y="202132"/>
                  </a:lnTo>
                  <a:cubicBezTo>
                    <a:pt x="587165" y="116086"/>
                    <a:pt x="524695" y="51225"/>
                    <a:pt x="437454" y="32756"/>
                  </a:cubicBezTo>
                  <a:cubicBezTo>
                    <a:pt x="422135" y="29497"/>
                    <a:pt x="406490" y="27867"/>
                    <a:pt x="391172" y="27867"/>
                  </a:cubicBezTo>
                  <a:cubicBezTo>
                    <a:pt x="318598" y="27867"/>
                    <a:pt x="252542" y="64915"/>
                    <a:pt x="214300" y="126950"/>
                  </a:cubicBezTo>
                  <a:lnTo>
                    <a:pt x="205717" y="140857"/>
                  </a:lnTo>
                  <a:cubicBezTo>
                    <a:pt x="203218" y="144877"/>
                    <a:pt x="198872" y="147267"/>
                    <a:pt x="194201" y="147267"/>
                  </a:cubicBezTo>
                  <a:lnTo>
                    <a:pt x="177904" y="147375"/>
                  </a:lnTo>
                  <a:cubicBezTo>
                    <a:pt x="136945" y="147593"/>
                    <a:pt x="100441" y="161934"/>
                    <a:pt x="72411" y="189095"/>
                  </a:cubicBezTo>
                  <a:cubicBezTo>
                    <a:pt x="43729" y="216799"/>
                    <a:pt x="27867" y="253846"/>
                    <a:pt x="27867" y="293393"/>
                  </a:cubicBezTo>
                  <a:cubicBezTo>
                    <a:pt x="27976" y="369769"/>
                    <a:pt x="85122" y="432130"/>
                    <a:pt x="160956" y="4388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844" name="Google Shape;844;p64"/>
            <p:cNvSpPr/>
            <p:nvPr/>
          </p:nvSpPr>
          <p:spPr>
            <a:xfrm>
              <a:off x="2951361" y="7909970"/>
              <a:ext cx="183607" cy="155360"/>
            </a:xfrm>
            <a:custGeom>
              <a:rect b="b" l="l" r="r" t="t"/>
              <a:pathLst>
                <a:path extrusionOk="0" h="155360" w="183607">
                  <a:moveTo>
                    <a:pt x="142595" y="155089"/>
                  </a:moveTo>
                  <a:lnTo>
                    <a:pt x="41556" y="155089"/>
                  </a:lnTo>
                  <a:cubicBezTo>
                    <a:pt x="19067" y="155089"/>
                    <a:pt x="815" y="136837"/>
                    <a:pt x="815" y="114348"/>
                  </a:cubicBezTo>
                  <a:lnTo>
                    <a:pt x="815" y="41556"/>
                  </a:lnTo>
                  <a:cubicBezTo>
                    <a:pt x="815" y="19067"/>
                    <a:pt x="19067" y="815"/>
                    <a:pt x="41556" y="815"/>
                  </a:cubicBezTo>
                  <a:lnTo>
                    <a:pt x="142595" y="815"/>
                  </a:lnTo>
                  <a:cubicBezTo>
                    <a:pt x="165084" y="815"/>
                    <a:pt x="183336" y="19067"/>
                    <a:pt x="183336" y="41556"/>
                  </a:cubicBezTo>
                  <a:lnTo>
                    <a:pt x="183336" y="114348"/>
                  </a:lnTo>
                  <a:cubicBezTo>
                    <a:pt x="183228" y="136837"/>
                    <a:pt x="164975" y="155089"/>
                    <a:pt x="142595" y="155089"/>
                  </a:cubicBezTo>
                  <a:close/>
                  <a:moveTo>
                    <a:pt x="41447" y="27976"/>
                  </a:moveTo>
                  <a:cubicBezTo>
                    <a:pt x="33951" y="27976"/>
                    <a:pt x="27867" y="34060"/>
                    <a:pt x="27867" y="41556"/>
                  </a:cubicBezTo>
                  <a:lnTo>
                    <a:pt x="27867" y="114348"/>
                  </a:lnTo>
                  <a:cubicBezTo>
                    <a:pt x="27867" y="121844"/>
                    <a:pt x="33951" y="127928"/>
                    <a:pt x="41447" y="127928"/>
                  </a:cubicBezTo>
                  <a:lnTo>
                    <a:pt x="142486" y="127928"/>
                  </a:lnTo>
                  <a:cubicBezTo>
                    <a:pt x="149983" y="127928"/>
                    <a:pt x="156067" y="121844"/>
                    <a:pt x="156067" y="114348"/>
                  </a:cubicBezTo>
                  <a:lnTo>
                    <a:pt x="156067" y="41556"/>
                  </a:lnTo>
                  <a:cubicBezTo>
                    <a:pt x="156067" y="34060"/>
                    <a:pt x="149983" y="27976"/>
                    <a:pt x="142486" y="27976"/>
                  </a:cubicBezTo>
                  <a:lnTo>
                    <a:pt x="41447" y="279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845" name="Google Shape;845;p64"/>
            <p:cNvSpPr/>
            <p:nvPr/>
          </p:nvSpPr>
          <p:spPr>
            <a:xfrm>
              <a:off x="2987105" y="7838359"/>
              <a:ext cx="111903" cy="98865"/>
            </a:xfrm>
            <a:custGeom>
              <a:rect b="b" l="l" r="r" t="t"/>
              <a:pathLst>
                <a:path extrusionOk="0" h="98865" w="111903">
                  <a:moveTo>
                    <a:pt x="98051" y="99044"/>
                  </a:moveTo>
                  <a:cubicBezTo>
                    <a:pt x="90555" y="99044"/>
                    <a:pt x="84471" y="92960"/>
                    <a:pt x="84471" y="85463"/>
                  </a:cubicBezTo>
                  <a:lnTo>
                    <a:pt x="84471" y="56890"/>
                  </a:lnTo>
                  <a:cubicBezTo>
                    <a:pt x="84471" y="43527"/>
                    <a:pt x="73280" y="30164"/>
                    <a:pt x="60460" y="28317"/>
                  </a:cubicBezTo>
                  <a:cubicBezTo>
                    <a:pt x="52095" y="27122"/>
                    <a:pt x="44055" y="29512"/>
                    <a:pt x="37754" y="34944"/>
                  </a:cubicBezTo>
                  <a:cubicBezTo>
                    <a:pt x="31561" y="40268"/>
                    <a:pt x="27976" y="48090"/>
                    <a:pt x="27976" y="56238"/>
                  </a:cubicBezTo>
                  <a:lnTo>
                    <a:pt x="27976" y="85355"/>
                  </a:lnTo>
                  <a:cubicBezTo>
                    <a:pt x="27976" y="92852"/>
                    <a:pt x="21892" y="98935"/>
                    <a:pt x="14395" y="98935"/>
                  </a:cubicBezTo>
                  <a:cubicBezTo>
                    <a:pt x="6899" y="98935"/>
                    <a:pt x="815" y="92852"/>
                    <a:pt x="815" y="85355"/>
                  </a:cubicBezTo>
                  <a:lnTo>
                    <a:pt x="815" y="56238"/>
                  </a:lnTo>
                  <a:cubicBezTo>
                    <a:pt x="815" y="40159"/>
                    <a:pt x="7768" y="24949"/>
                    <a:pt x="19936" y="14411"/>
                  </a:cubicBezTo>
                  <a:cubicBezTo>
                    <a:pt x="32104" y="3872"/>
                    <a:pt x="48184" y="-908"/>
                    <a:pt x="64263" y="1373"/>
                  </a:cubicBezTo>
                  <a:cubicBezTo>
                    <a:pt x="90446" y="5067"/>
                    <a:pt x="111740" y="29946"/>
                    <a:pt x="111740" y="56782"/>
                  </a:cubicBezTo>
                  <a:lnTo>
                    <a:pt x="111740" y="85355"/>
                  </a:lnTo>
                  <a:cubicBezTo>
                    <a:pt x="111631" y="92960"/>
                    <a:pt x="105656" y="99044"/>
                    <a:pt x="98051" y="990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65"/>
          <p:cNvSpPr txBox="1"/>
          <p:nvPr>
            <p:ph type="title"/>
          </p:nvPr>
        </p:nvSpPr>
        <p:spPr>
          <a:xfrm>
            <a:off x="685800" y="1034165"/>
            <a:ext cx="10820400" cy="5172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4200"/>
              <a:buFont typeface="Arial"/>
              <a:buNone/>
            </a:pPr>
            <a:r>
              <a:rPr lang="en-US"/>
              <a:t>Does it work?</a:t>
            </a:r>
            <a:endParaRPr/>
          </a:p>
        </p:txBody>
      </p:sp>
      <p:sp>
        <p:nvSpPr>
          <p:cNvPr id="851" name="Google Shape;851;p65"/>
          <p:cNvSpPr txBox="1"/>
          <p:nvPr>
            <p:ph idx="1" type="body"/>
          </p:nvPr>
        </p:nvSpPr>
        <p:spPr>
          <a:xfrm>
            <a:off x="685800" y="5032615"/>
            <a:ext cx="1615500" cy="1139700"/>
          </a:xfrm>
          <a:prstGeom prst="rect">
            <a:avLst/>
          </a:prstGeom>
          <a:noFill/>
          <a:ln>
            <a:noFill/>
          </a:ln>
        </p:spPr>
        <p:txBody>
          <a:bodyPr anchorCtr="0" anchor="t" bIns="0" lIns="0" spcFirstLastPara="1" rIns="0" wrap="square" tIns="0">
            <a:noAutofit/>
          </a:bodyPr>
          <a:lstStyle/>
          <a:p>
            <a:pPr indent="0" lvl="0" marL="0" rtl="0" algn="ctr">
              <a:lnSpc>
                <a:spcPct val="83000"/>
              </a:lnSpc>
              <a:spcBef>
                <a:spcPts val="0"/>
              </a:spcBef>
              <a:spcAft>
                <a:spcPts val="0"/>
              </a:spcAft>
              <a:buClr>
                <a:schemeClr val="accent1"/>
              </a:buClr>
              <a:buSzPts val="2200"/>
              <a:buNone/>
            </a:pPr>
            <a:r>
              <a:rPr lang="en-US"/>
              <a:t>Average time to complete investigation</a:t>
            </a:r>
            <a:endParaRPr/>
          </a:p>
          <a:p>
            <a:pPr indent="0" lvl="0" marL="0" rtl="0" algn="ctr">
              <a:lnSpc>
                <a:spcPct val="80000"/>
              </a:lnSpc>
              <a:spcBef>
                <a:spcPts val="0"/>
              </a:spcBef>
              <a:spcAft>
                <a:spcPts val="0"/>
              </a:spcAft>
              <a:buClr>
                <a:srgbClr val="737373"/>
              </a:buClr>
              <a:buSzPts val="1800"/>
              <a:buNone/>
            </a:pPr>
            <a:r>
              <a:t/>
            </a:r>
            <a:endParaRPr/>
          </a:p>
        </p:txBody>
      </p:sp>
      <p:sp>
        <p:nvSpPr>
          <p:cNvPr id="852" name="Google Shape;852;p65"/>
          <p:cNvSpPr txBox="1"/>
          <p:nvPr>
            <p:ph idx="3" type="body"/>
          </p:nvPr>
        </p:nvSpPr>
        <p:spPr>
          <a:xfrm>
            <a:off x="2987040" y="5032615"/>
            <a:ext cx="1615500" cy="1139700"/>
          </a:xfrm>
          <a:prstGeom prst="rect">
            <a:avLst/>
          </a:prstGeom>
          <a:noFill/>
          <a:ln>
            <a:noFill/>
          </a:ln>
        </p:spPr>
        <p:txBody>
          <a:bodyPr anchorCtr="0" anchor="t" bIns="0" lIns="0" spcFirstLastPara="1" rIns="0" wrap="square" tIns="0">
            <a:noAutofit/>
          </a:bodyPr>
          <a:lstStyle/>
          <a:p>
            <a:pPr indent="0" lvl="0" marL="0" rtl="0" algn="ctr">
              <a:lnSpc>
                <a:spcPct val="83000"/>
              </a:lnSpc>
              <a:spcBef>
                <a:spcPts val="0"/>
              </a:spcBef>
              <a:spcAft>
                <a:spcPts val="0"/>
              </a:spcAft>
              <a:buClr>
                <a:schemeClr val="accent1"/>
              </a:buClr>
              <a:buSzPts val="2200"/>
              <a:buFont typeface="Arial"/>
              <a:buNone/>
            </a:pPr>
            <a:r>
              <a:rPr lang="en-US"/>
              <a:t>Average time to complete investigation</a:t>
            </a:r>
            <a:endParaRPr/>
          </a:p>
          <a:p>
            <a:pPr indent="0" lvl="0" marL="0" rtl="0" algn="ctr">
              <a:lnSpc>
                <a:spcPct val="80000"/>
              </a:lnSpc>
              <a:spcBef>
                <a:spcPts val="0"/>
              </a:spcBef>
              <a:spcAft>
                <a:spcPts val="0"/>
              </a:spcAft>
              <a:buClr>
                <a:srgbClr val="737373"/>
              </a:buClr>
              <a:buSzPts val="1800"/>
              <a:buFont typeface="Arial"/>
              <a:buNone/>
            </a:pPr>
            <a:r>
              <a:t/>
            </a:r>
            <a:endParaRPr/>
          </a:p>
        </p:txBody>
      </p:sp>
      <p:sp>
        <p:nvSpPr>
          <p:cNvPr id="853" name="Google Shape;853;p65"/>
          <p:cNvSpPr txBox="1"/>
          <p:nvPr>
            <p:ph idx="4" type="body"/>
          </p:nvPr>
        </p:nvSpPr>
        <p:spPr>
          <a:xfrm>
            <a:off x="2987041" y="2367177"/>
            <a:ext cx="1615500" cy="689400"/>
          </a:xfrm>
          <a:prstGeom prst="rect">
            <a:avLst/>
          </a:prstGeom>
          <a:noFill/>
          <a:ln>
            <a:noFill/>
          </a:ln>
        </p:spPr>
        <p:txBody>
          <a:bodyPr anchorCtr="0" anchor="b" bIns="0" lIns="0" spcFirstLastPara="1" rIns="0" wrap="square" tIns="0">
            <a:noAutofit/>
          </a:bodyPr>
          <a:lstStyle/>
          <a:p>
            <a:pPr indent="0" lvl="0" marL="0" rtl="0" algn="ctr">
              <a:lnSpc>
                <a:spcPct val="80000"/>
              </a:lnSpc>
              <a:spcBef>
                <a:spcPts val="0"/>
              </a:spcBef>
              <a:spcAft>
                <a:spcPts val="0"/>
              </a:spcAft>
              <a:buClr>
                <a:schemeClr val="dk1"/>
              </a:buClr>
              <a:buSzPts val="2400"/>
              <a:buNone/>
            </a:pPr>
            <a:r>
              <a:rPr lang="en-US"/>
              <a:t>Pre RBA</a:t>
            </a:r>
            <a:endParaRPr/>
          </a:p>
        </p:txBody>
      </p:sp>
      <p:sp>
        <p:nvSpPr>
          <p:cNvPr id="854" name="Google Shape;854;p65"/>
          <p:cNvSpPr txBox="1"/>
          <p:nvPr>
            <p:ph idx="6" type="body"/>
          </p:nvPr>
        </p:nvSpPr>
        <p:spPr>
          <a:xfrm>
            <a:off x="5288281" y="2367177"/>
            <a:ext cx="1615500" cy="689400"/>
          </a:xfrm>
          <a:prstGeom prst="rect">
            <a:avLst/>
          </a:prstGeom>
          <a:noFill/>
          <a:ln>
            <a:noFill/>
          </a:ln>
        </p:spPr>
        <p:txBody>
          <a:bodyPr anchorCtr="0" anchor="b" bIns="0" lIns="0" spcFirstLastPara="1" rIns="0" wrap="square" tIns="0">
            <a:noAutofit/>
          </a:bodyPr>
          <a:lstStyle/>
          <a:p>
            <a:pPr indent="0" lvl="0" marL="0" rtl="0" algn="ctr">
              <a:lnSpc>
                <a:spcPct val="80000"/>
              </a:lnSpc>
              <a:spcBef>
                <a:spcPts val="0"/>
              </a:spcBef>
              <a:spcAft>
                <a:spcPts val="0"/>
              </a:spcAft>
              <a:buClr>
                <a:schemeClr val="dk1"/>
              </a:buClr>
              <a:buSzPts val="2400"/>
              <a:buNone/>
            </a:pPr>
            <a:r>
              <a:rPr lang="en-US"/>
              <a:t>RBA</a:t>
            </a:r>
            <a:endParaRPr/>
          </a:p>
        </p:txBody>
      </p:sp>
      <p:sp>
        <p:nvSpPr>
          <p:cNvPr id="855" name="Google Shape;855;p65"/>
          <p:cNvSpPr txBox="1"/>
          <p:nvPr>
            <p:ph idx="7" type="body"/>
          </p:nvPr>
        </p:nvSpPr>
        <p:spPr>
          <a:xfrm>
            <a:off x="7589520" y="5032615"/>
            <a:ext cx="1615500" cy="1139700"/>
          </a:xfrm>
          <a:prstGeom prst="rect">
            <a:avLst/>
          </a:prstGeom>
          <a:noFill/>
          <a:ln>
            <a:noFill/>
          </a:ln>
        </p:spPr>
        <p:txBody>
          <a:bodyPr anchorCtr="0" anchor="t" bIns="0" lIns="0" spcFirstLastPara="1" rIns="0" wrap="square" tIns="0">
            <a:noAutofit/>
          </a:bodyPr>
          <a:lstStyle/>
          <a:p>
            <a:pPr indent="0" lvl="0" marL="0" rtl="0" algn="ctr">
              <a:lnSpc>
                <a:spcPct val="83000"/>
              </a:lnSpc>
              <a:spcBef>
                <a:spcPts val="0"/>
              </a:spcBef>
              <a:spcAft>
                <a:spcPts val="0"/>
              </a:spcAft>
              <a:buClr>
                <a:schemeClr val="accent1"/>
              </a:buClr>
              <a:buSzPts val="2200"/>
              <a:buNone/>
            </a:pPr>
            <a:r>
              <a:rPr lang="en-US"/>
              <a:t>Time to roll out detections and built alerts, all done by 1 person</a:t>
            </a:r>
            <a:endParaRPr/>
          </a:p>
        </p:txBody>
      </p:sp>
      <p:sp>
        <p:nvSpPr>
          <p:cNvPr id="856" name="Google Shape;856;p65"/>
          <p:cNvSpPr txBox="1"/>
          <p:nvPr/>
        </p:nvSpPr>
        <p:spPr>
          <a:xfrm>
            <a:off x="3345400" y="3706038"/>
            <a:ext cx="898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chemeClr val="dk1"/>
                </a:solidFill>
              </a:rPr>
              <a:t>1-2 Days</a:t>
            </a:r>
            <a:endParaRPr b="1" sz="1600"/>
          </a:p>
        </p:txBody>
      </p:sp>
      <p:sp>
        <p:nvSpPr>
          <p:cNvPr id="857" name="Google Shape;857;p65"/>
          <p:cNvSpPr txBox="1"/>
          <p:nvPr/>
        </p:nvSpPr>
        <p:spPr>
          <a:xfrm>
            <a:off x="5599838" y="3706050"/>
            <a:ext cx="961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10 Minutes</a:t>
            </a:r>
            <a:endParaRPr b="1" sz="1600"/>
          </a:p>
        </p:txBody>
      </p:sp>
      <p:sp>
        <p:nvSpPr>
          <p:cNvPr id="858" name="Google Shape;858;p65"/>
          <p:cNvSpPr txBox="1"/>
          <p:nvPr/>
        </p:nvSpPr>
        <p:spPr>
          <a:xfrm>
            <a:off x="7916675" y="3706050"/>
            <a:ext cx="961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3 Weeks</a:t>
            </a:r>
            <a:endParaRPr b="1" sz="1600"/>
          </a:p>
        </p:txBody>
      </p:sp>
      <p:sp>
        <p:nvSpPr>
          <p:cNvPr id="859" name="Google Shape;859;p65"/>
          <p:cNvSpPr txBox="1"/>
          <p:nvPr>
            <p:ph idx="8" type="body"/>
          </p:nvPr>
        </p:nvSpPr>
        <p:spPr>
          <a:xfrm>
            <a:off x="7589521" y="2367177"/>
            <a:ext cx="1615500" cy="689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Program Dev</a:t>
            </a:r>
            <a:endParaRPr/>
          </a:p>
        </p:txBody>
      </p:sp>
      <p:sp>
        <p:nvSpPr>
          <p:cNvPr id="860" name="Google Shape;860;p65"/>
          <p:cNvSpPr txBox="1"/>
          <p:nvPr>
            <p:ph idx="9" type="body"/>
          </p:nvPr>
        </p:nvSpPr>
        <p:spPr>
          <a:xfrm>
            <a:off x="9890760" y="5032615"/>
            <a:ext cx="1615500" cy="1139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Number of searches populating Risk index</a:t>
            </a:r>
            <a:endParaRPr/>
          </a:p>
        </p:txBody>
      </p:sp>
      <p:sp>
        <p:nvSpPr>
          <p:cNvPr id="861" name="Google Shape;861;p65"/>
          <p:cNvSpPr txBox="1"/>
          <p:nvPr>
            <p:ph idx="13" type="body"/>
          </p:nvPr>
        </p:nvSpPr>
        <p:spPr>
          <a:xfrm>
            <a:off x="9890761" y="2367177"/>
            <a:ext cx="1615500" cy="689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Total Detections</a:t>
            </a:r>
            <a:endParaRPr/>
          </a:p>
        </p:txBody>
      </p:sp>
      <p:sp>
        <p:nvSpPr>
          <p:cNvPr id="862" name="Google Shape;862;p65"/>
          <p:cNvSpPr txBox="1"/>
          <p:nvPr>
            <p:ph idx="14" type="body"/>
          </p:nvPr>
        </p:nvSpPr>
        <p:spPr>
          <a:xfrm>
            <a:off x="685800" y="1592812"/>
            <a:ext cx="10820400" cy="28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Real stats from a real program</a:t>
            </a:r>
            <a:endParaRPr/>
          </a:p>
        </p:txBody>
      </p:sp>
      <p:sp>
        <p:nvSpPr>
          <p:cNvPr id="863" name="Google Shape;863;p65"/>
          <p:cNvSpPr txBox="1"/>
          <p:nvPr>
            <p:ph idx="4" type="body"/>
          </p:nvPr>
        </p:nvSpPr>
        <p:spPr>
          <a:xfrm>
            <a:off x="685816" y="2345514"/>
            <a:ext cx="1615500" cy="689400"/>
          </a:xfrm>
          <a:prstGeom prst="rect">
            <a:avLst/>
          </a:prstGeom>
          <a:noFill/>
          <a:ln>
            <a:noFill/>
          </a:ln>
        </p:spPr>
        <p:txBody>
          <a:bodyPr anchorCtr="0" anchor="b" bIns="0" lIns="0" spcFirstLastPara="1" rIns="0" wrap="square" tIns="0">
            <a:noAutofit/>
          </a:bodyPr>
          <a:lstStyle/>
          <a:p>
            <a:pPr indent="0" lvl="0" marL="0" rtl="0" algn="ctr">
              <a:lnSpc>
                <a:spcPct val="80000"/>
              </a:lnSpc>
              <a:spcBef>
                <a:spcPts val="0"/>
              </a:spcBef>
              <a:spcAft>
                <a:spcPts val="0"/>
              </a:spcAft>
              <a:buClr>
                <a:schemeClr val="dk1"/>
              </a:buClr>
              <a:buSzPts val="2400"/>
              <a:buNone/>
            </a:pPr>
            <a:r>
              <a:rPr lang="en-US"/>
              <a:t>Pre Splunk</a:t>
            </a:r>
            <a:endParaRPr/>
          </a:p>
        </p:txBody>
      </p:sp>
      <p:sp>
        <p:nvSpPr>
          <p:cNvPr id="864" name="Google Shape;864;p65"/>
          <p:cNvSpPr txBox="1"/>
          <p:nvPr/>
        </p:nvSpPr>
        <p:spPr>
          <a:xfrm>
            <a:off x="1044125" y="3829038"/>
            <a:ext cx="898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1 Week</a:t>
            </a:r>
            <a:endParaRPr b="1" sz="1600"/>
          </a:p>
        </p:txBody>
      </p:sp>
      <p:sp>
        <p:nvSpPr>
          <p:cNvPr id="865" name="Google Shape;865;p65"/>
          <p:cNvSpPr txBox="1"/>
          <p:nvPr/>
        </p:nvSpPr>
        <p:spPr>
          <a:xfrm>
            <a:off x="10233500" y="3829050"/>
            <a:ext cx="961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t>52 +</a:t>
            </a:r>
            <a:endParaRPr b="1" sz="1600"/>
          </a:p>
        </p:txBody>
      </p:sp>
      <p:sp>
        <p:nvSpPr>
          <p:cNvPr id="866" name="Google Shape;866;p65"/>
          <p:cNvSpPr txBox="1"/>
          <p:nvPr>
            <p:ph idx="7" type="body"/>
          </p:nvPr>
        </p:nvSpPr>
        <p:spPr>
          <a:xfrm>
            <a:off x="5319520" y="5032615"/>
            <a:ext cx="1615500" cy="1139700"/>
          </a:xfrm>
          <a:prstGeom prst="rect">
            <a:avLst/>
          </a:prstGeom>
          <a:noFill/>
          <a:ln>
            <a:noFill/>
          </a:ln>
        </p:spPr>
        <p:txBody>
          <a:bodyPr anchorCtr="0" anchor="t" bIns="0" lIns="0" spcFirstLastPara="1" rIns="0" wrap="square" tIns="0">
            <a:noAutofit/>
          </a:bodyPr>
          <a:lstStyle/>
          <a:p>
            <a:pPr indent="0" lvl="0" marL="0" rtl="0" algn="ctr">
              <a:lnSpc>
                <a:spcPct val="83000"/>
              </a:lnSpc>
              <a:spcBef>
                <a:spcPts val="0"/>
              </a:spcBef>
              <a:spcAft>
                <a:spcPts val="0"/>
              </a:spcAft>
              <a:buClr>
                <a:schemeClr val="accent1"/>
              </a:buClr>
              <a:buSzPts val="2200"/>
              <a:buNone/>
            </a:pPr>
            <a:r>
              <a:rPr lang="en-US"/>
              <a:t>Average time to complete investigation</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66"/>
          <p:cNvSpPr txBox="1"/>
          <p:nvPr>
            <p:ph type="title"/>
          </p:nvPr>
        </p:nvSpPr>
        <p:spPr>
          <a:xfrm>
            <a:off x="685800" y="812566"/>
            <a:ext cx="10820400" cy="738600"/>
          </a:xfrm>
          <a:prstGeom prst="rect">
            <a:avLst/>
          </a:prstGeom>
          <a:noFill/>
          <a:ln>
            <a:noFill/>
          </a:ln>
        </p:spPr>
        <p:txBody>
          <a:bodyPr anchorCtr="0" anchor="b" bIns="0" lIns="0" spcFirstLastPara="1" rIns="0" wrap="square" tIns="0">
            <a:noAutofit/>
          </a:bodyPr>
          <a:lstStyle/>
          <a:p>
            <a:pPr indent="0" lvl="0" marL="0" rtl="0" algn="l">
              <a:lnSpc>
                <a:spcPct val="80000"/>
              </a:lnSpc>
              <a:spcBef>
                <a:spcPts val="0"/>
              </a:spcBef>
              <a:spcAft>
                <a:spcPts val="0"/>
              </a:spcAft>
              <a:buClr>
                <a:schemeClr val="dk1"/>
              </a:buClr>
              <a:buSzPts val="6000"/>
              <a:buFont typeface="Arial"/>
              <a:buNone/>
            </a:pPr>
            <a:r>
              <a:rPr lang="en-US"/>
              <a:t>Where are your Risks?</a:t>
            </a:r>
            <a:endParaRPr/>
          </a:p>
        </p:txBody>
      </p:sp>
      <p:sp>
        <p:nvSpPr>
          <p:cNvPr id="872" name="Google Shape;872;p66"/>
          <p:cNvSpPr txBox="1"/>
          <p:nvPr>
            <p:ph idx="1" type="body"/>
          </p:nvPr>
        </p:nvSpPr>
        <p:spPr>
          <a:xfrm>
            <a:off x="685800" y="1614084"/>
            <a:ext cx="10820400" cy="383100"/>
          </a:xfrm>
          <a:prstGeom prst="rect">
            <a:avLst/>
          </a:prstGeom>
          <a:noFill/>
          <a:ln>
            <a:noFill/>
          </a:ln>
        </p:spPr>
        <p:txBody>
          <a:bodyPr anchorCtr="0" anchor="t" bIns="0" lIns="0" spcFirstLastPara="1" rIns="0" wrap="square" tIns="0">
            <a:noAutofit/>
          </a:bodyPr>
          <a:lstStyle/>
          <a:p>
            <a:pPr indent="0" lvl="0" marL="0" rtl="0" algn="l">
              <a:lnSpc>
                <a:spcPct val="83000"/>
              </a:lnSpc>
              <a:spcBef>
                <a:spcPts val="0"/>
              </a:spcBef>
              <a:spcAft>
                <a:spcPts val="0"/>
              </a:spcAft>
              <a:buClr>
                <a:schemeClr val="dk1"/>
              </a:buClr>
              <a:buSzPts val="1100"/>
              <a:buNone/>
            </a:pPr>
            <a:r>
              <a:rPr lang="en-US">
                <a:solidFill>
                  <a:srgbClr val="7F7F7F"/>
                </a:solidFill>
              </a:rPr>
              <a:t>There are 9 Risks in the photo, can you spot them all?</a:t>
            </a:r>
            <a:endParaRPr>
              <a:solidFill>
                <a:srgbClr val="7F7F7F"/>
              </a:solidFill>
            </a:endParaRPr>
          </a:p>
          <a:p>
            <a:pPr indent="0" lvl="0" marL="0" rtl="0" algn="l">
              <a:lnSpc>
                <a:spcPct val="83000"/>
              </a:lnSpc>
              <a:spcBef>
                <a:spcPts val="0"/>
              </a:spcBef>
              <a:spcAft>
                <a:spcPts val="0"/>
              </a:spcAft>
              <a:buClr>
                <a:schemeClr val="accent1"/>
              </a:buClr>
              <a:buSzPts val="3000"/>
              <a:buNone/>
            </a:pPr>
            <a:r>
              <a:t/>
            </a:r>
            <a:endParaRPr/>
          </a:p>
        </p:txBody>
      </p:sp>
      <p:pic>
        <p:nvPicPr>
          <p:cNvPr id="873" name="Google Shape;873;p66"/>
          <p:cNvPicPr preferRelativeResize="0"/>
          <p:nvPr/>
        </p:nvPicPr>
        <p:blipFill rotWithShape="1">
          <a:blip r:embed="rId3">
            <a:alphaModFix/>
          </a:blip>
          <a:srcRect b="20920" l="382" r="3987" t="31251"/>
          <a:stretch/>
        </p:blipFill>
        <p:spPr>
          <a:xfrm>
            <a:off x="0" y="3429000"/>
            <a:ext cx="12188952" cy="3429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67"/>
          <p:cNvSpPr txBox="1"/>
          <p:nvPr>
            <p:ph idx="1" type="body"/>
          </p:nvPr>
        </p:nvSpPr>
        <p:spPr>
          <a:xfrm>
            <a:off x="685799" y="812801"/>
            <a:ext cx="3149700" cy="53643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US"/>
              <a:t>Identify what matters most</a:t>
            </a:r>
            <a:endParaRPr/>
          </a:p>
          <a:p>
            <a:pPr indent="0" lvl="0" marL="0" rtl="0" algn="l">
              <a:lnSpc>
                <a:spcPct val="83000"/>
              </a:lnSpc>
              <a:spcBef>
                <a:spcPts val="300"/>
              </a:spcBef>
              <a:spcAft>
                <a:spcPts val="0"/>
              </a:spcAft>
              <a:buNone/>
            </a:pPr>
            <a:r>
              <a:rPr b="0" lang="en-US" sz="2200">
                <a:solidFill>
                  <a:srgbClr val="EC008C"/>
                </a:solidFill>
              </a:rPr>
              <a:t>​</a:t>
            </a:r>
            <a:r>
              <a:rPr b="0" lang="en-US" sz="2200">
                <a:solidFill>
                  <a:srgbClr val="7F7F7F"/>
                </a:solidFill>
              </a:rPr>
              <a:t>Stop hunting blindly</a:t>
            </a:r>
            <a:br>
              <a:rPr b="0" lang="en-US" sz="2200">
                <a:solidFill>
                  <a:srgbClr val="7F7F7F"/>
                </a:solidFill>
              </a:rPr>
            </a:br>
            <a:br>
              <a:rPr b="0" lang="en-US" sz="2200">
                <a:solidFill>
                  <a:srgbClr val="7F7F7F"/>
                </a:solidFill>
              </a:rPr>
            </a:br>
            <a:r>
              <a:rPr b="0" lang="en-US" sz="1800"/>
              <a:t>Insider Threats are not singular events, they are like external threat actors, they follow a similar “attack” chain. </a:t>
            </a:r>
            <a:br>
              <a:rPr b="0" lang="en-US" sz="1800"/>
            </a:br>
            <a:br>
              <a:rPr b="0" lang="en-US" sz="1800"/>
            </a:br>
            <a:r>
              <a:rPr b="0" lang="en-US" sz="1000"/>
              <a:t>Source: </a:t>
            </a:r>
            <a:r>
              <a:rPr b="0" lang="en-US" sz="1000" u="sng">
                <a:solidFill>
                  <a:schemeClr val="hlink"/>
                </a:solidFill>
                <a:hlinkClick r:id="rId3"/>
              </a:rPr>
              <a:t>https://github.com/Insider-Threat/Insider-Threat</a:t>
            </a:r>
            <a:endParaRPr b="0" sz="1000"/>
          </a:p>
          <a:p>
            <a:pPr indent="0" lvl="0" marL="0" rtl="0" algn="l">
              <a:spcBef>
                <a:spcPts val="1200"/>
              </a:spcBef>
              <a:spcAft>
                <a:spcPts val="0"/>
              </a:spcAft>
              <a:buNone/>
            </a:pPr>
            <a:r>
              <a:t/>
            </a:r>
            <a:endParaRPr/>
          </a:p>
        </p:txBody>
      </p:sp>
      <p:pic>
        <p:nvPicPr>
          <p:cNvPr id="880" name="Google Shape;880;p67"/>
          <p:cNvPicPr preferRelativeResize="0"/>
          <p:nvPr/>
        </p:nvPicPr>
        <p:blipFill rotWithShape="1">
          <a:blip r:embed="rId4">
            <a:alphaModFix/>
          </a:blip>
          <a:srcRect b="0" l="0" r="911" t="0"/>
          <a:stretch/>
        </p:blipFill>
        <p:spPr>
          <a:xfrm>
            <a:off x="4689225" y="896575"/>
            <a:ext cx="6875576" cy="4300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68"/>
          <p:cNvSpPr txBox="1"/>
          <p:nvPr>
            <p:ph idx="1" type="body"/>
          </p:nvPr>
        </p:nvSpPr>
        <p:spPr>
          <a:xfrm>
            <a:off x="685799" y="812801"/>
            <a:ext cx="10820400" cy="2370900"/>
          </a:xfrm>
          <a:prstGeom prst="rect">
            <a:avLst/>
          </a:prstGeom>
        </p:spPr>
        <p:txBody>
          <a:bodyPr anchorCtr="0" anchor="ctr" bIns="0" lIns="0" spcFirstLastPara="1" rIns="0" wrap="square" tIns="0">
            <a:noAutofit/>
          </a:bodyPr>
          <a:lstStyle/>
          <a:p>
            <a:pPr indent="0" lvl="0" marL="0" rtl="0" algn="ctr">
              <a:lnSpc>
                <a:spcPct val="83000"/>
              </a:lnSpc>
              <a:spcBef>
                <a:spcPts val="0"/>
              </a:spcBef>
              <a:spcAft>
                <a:spcPts val="0"/>
              </a:spcAft>
              <a:buNone/>
            </a:pPr>
            <a:r>
              <a:rPr b="0" lang="en-US">
                <a:solidFill>
                  <a:srgbClr val="FFFFFF"/>
                </a:solidFill>
              </a:rPr>
              <a:t>​</a:t>
            </a:r>
            <a:r>
              <a:rPr lang="en-US"/>
              <a:t>Now it’s time to build stuff!!</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69"/>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Calculated Fields </a:t>
            </a:r>
            <a:endParaRPr/>
          </a:p>
          <a:p>
            <a:pPr indent="0" lvl="0" marL="0" rtl="0" algn="l">
              <a:spcBef>
                <a:spcPts val="1200"/>
              </a:spcBef>
              <a:spcAft>
                <a:spcPts val="0"/>
              </a:spcAft>
              <a:buNone/>
            </a:pPr>
            <a:r>
              <a:t/>
            </a:r>
            <a:endParaRPr/>
          </a:p>
        </p:txBody>
      </p:sp>
      <p:sp>
        <p:nvSpPr>
          <p:cNvPr id="893" name="Google Shape;893;p69"/>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EC008C"/>
                </a:solidFill>
              </a:rPr>
              <a:t>• </a:t>
            </a:r>
            <a:r>
              <a:rPr lang="en-US"/>
              <a:t>High Risk File – keyword-based list to help find files that might be sensitive</a:t>
            </a:r>
            <a:endParaRPr/>
          </a:p>
          <a:p>
            <a:pPr indent="0" lvl="0" marL="0" rtl="0" algn="l">
              <a:spcBef>
                <a:spcPts val="0"/>
              </a:spcBef>
              <a:spcAft>
                <a:spcPts val="0"/>
              </a:spcAft>
              <a:buNone/>
            </a:pPr>
            <a:r>
              <a:rPr lang="en-US">
                <a:solidFill>
                  <a:srgbClr val="EC008C"/>
                </a:solidFill>
              </a:rPr>
              <a:t>•</a:t>
            </a:r>
            <a:r>
              <a:rPr lang="en-US"/>
              <a:t>SPL:</a:t>
            </a:r>
            <a:endParaRPr/>
          </a:p>
          <a:p>
            <a:pPr indent="457200" lvl="0" marL="0" rtl="0" algn="l">
              <a:spcBef>
                <a:spcPts val="0"/>
              </a:spcBef>
              <a:spcAft>
                <a:spcPts val="0"/>
              </a:spcAft>
              <a:buNone/>
            </a:pPr>
            <a:r>
              <a:rPr lang="en-US">
                <a:solidFill>
                  <a:srgbClr val="EC008C"/>
                </a:solidFill>
              </a:rPr>
              <a:t>•</a:t>
            </a:r>
            <a:r>
              <a:rPr lang="en-US" sz="1800"/>
              <a:t>if(match(file, "CONFIDENTIAL, Sensitive, Important_Stuff_In_Here"), "1”, "0")</a:t>
            </a:r>
            <a:endParaRPr sz="1800"/>
          </a:p>
          <a:p>
            <a:pPr indent="457200" lvl="0" marL="0" rtl="0" algn="l">
              <a:spcBef>
                <a:spcPts val="0"/>
              </a:spcBef>
              <a:spcAft>
                <a:spcPts val="0"/>
              </a:spcAft>
              <a:buNone/>
            </a:pPr>
            <a:r>
              <a:t/>
            </a:r>
            <a:endParaRPr sz="2000"/>
          </a:p>
          <a:p>
            <a:pPr indent="0" lvl="0" marL="0" rtl="0" algn="l">
              <a:spcBef>
                <a:spcPts val="0"/>
              </a:spcBef>
              <a:spcAft>
                <a:spcPts val="0"/>
              </a:spcAft>
              <a:buNone/>
            </a:pPr>
            <a:r>
              <a:rPr lang="en-US">
                <a:solidFill>
                  <a:srgbClr val="EC008C"/>
                </a:solidFill>
              </a:rPr>
              <a:t>•</a:t>
            </a:r>
            <a:r>
              <a:rPr lang="en-US"/>
              <a:t>Competitors List – keyword based list to help find files related to Competitors</a:t>
            </a:r>
            <a:endParaRPr>
              <a:solidFill>
                <a:srgbClr val="EC008C"/>
              </a:solidFill>
            </a:endParaRPr>
          </a:p>
          <a:p>
            <a:pPr indent="0" lvl="0" marL="0" rtl="0" algn="l">
              <a:spcBef>
                <a:spcPts val="0"/>
              </a:spcBef>
              <a:spcAft>
                <a:spcPts val="0"/>
              </a:spcAft>
              <a:buNone/>
            </a:pPr>
            <a:r>
              <a:rPr lang="en-US">
                <a:solidFill>
                  <a:srgbClr val="EC008C"/>
                </a:solidFill>
              </a:rPr>
              <a:t>•</a:t>
            </a:r>
            <a:r>
              <a:rPr lang="en-US"/>
              <a:t>SPL:</a:t>
            </a:r>
            <a:endParaRPr/>
          </a:p>
          <a:p>
            <a:pPr indent="457200" lvl="0" marL="0" rtl="0" algn="l">
              <a:spcBef>
                <a:spcPts val="0"/>
              </a:spcBef>
              <a:spcAft>
                <a:spcPts val="0"/>
              </a:spcAft>
              <a:buNone/>
            </a:pPr>
            <a:r>
              <a:rPr lang="en-US">
                <a:solidFill>
                  <a:srgbClr val="EC008C"/>
                </a:solidFill>
              </a:rPr>
              <a:t>•</a:t>
            </a:r>
            <a:r>
              <a:rPr lang="en-US" sz="1800"/>
              <a:t>if(match(file, ”Other_Company, Not_as_Good, Product_Stinks"), "1”, "0")</a:t>
            </a:r>
            <a:endParaRPr sz="1800"/>
          </a:p>
          <a:p>
            <a:pPr indent="457200" lvl="0" marL="0" rtl="0" algn="l">
              <a:spcBef>
                <a:spcPts val="0"/>
              </a:spcBef>
              <a:spcAft>
                <a:spcPts val="0"/>
              </a:spcAft>
              <a:buNone/>
            </a:pPr>
            <a:r>
              <a:t/>
            </a:r>
            <a:endParaRPr sz="1800"/>
          </a:p>
          <a:p>
            <a:pPr indent="0" lvl="0" marL="0" rtl="0" algn="l">
              <a:spcBef>
                <a:spcPts val="0"/>
              </a:spcBef>
              <a:spcAft>
                <a:spcPts val="0"/>
              </a:spcAft>
              <a:buNone/>
            </a:pPr>
            <a:r>
              <a:rPr lang="en-US">
                <a:solidFill>
                  <a:srgbClr val="EC008C"/>
                </a:solidFill>
              </a:rPr>
              <a:t>•</a:t>
            </a:r>
            <a:r>
              <a:rPr lang="en-US"/>
              <a:t>More Info: </a:t>
            </a:r>
            <a:r>
              <a:rPr lang="en-US" sz="1800" u="sng">
                <a:solidFill>
                  <a:schemeClr val="hlink"/>
                </a:solidFill>
                <a:hlinkClick r:id="rId3"/>
              </a:rPr>
              <a:t>https://docs.splunk.com/Documentation/Splunk/latest/Knowledge/CreatecalculatedfieldswithSplunkWeb</a:t>
            </a:r>
            <a:endParaRPr sz="1800"/>
          </a:p>
          <a:p>
            <a:pPr indent="0" lvl="0" marL="0" rtl="0" algn="l">
              <a:spcBef>
                <a:spcPts val="3000"/>
              </a:spcBef>
              <a:spcAft>
                <a:spcPts val="4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2"/>
          <p:cNvSpPr txBox="1"/>
          <p:nvPr>
            <p:ph idx="1" type="body"/>
          </p:nvPr>
        </p:nvSpPr>
        <p:spPr>
          <a:xfrm>
            <a:off x="5986462" y="3051668"/>
            <a:ext cx="5519700" cy="484200"/>
          </a:xfrm>
          <a:prstGeom prst="rect">
            <a:avLst/>
          </a:prstGeom>
        </p:spPr>
        <p:txBody>
          <a:bodyPr anchorCtr="0" anchor="b" bIns="0" lIns="0" spcFirstLastPara="1" rIns="0" wrap="square" tIns="0">
            <a:noAutofit/>
          </a:bodyPr>
          <a:lstStyle/>
          <a:p>
            <a:pPr indent="0" lvl="0" marL="0" rtl="0" algn="l">
              <a:spcBef>
                <a:spcPts val="1200"/>
              </a:spcBef>
              <a:spcAft>
                <a:spcPts val="200"/>
              </a:spcAft>
              <a:buNone/>
            </a:pPr>
            <a:r>
              <a:rPr lang="en-US"/>
              <a:t>Matt Snyder</a:t>
            </a:r>
            <a:endParaRPr/>
          </a:p>
        </p:txBody>
      </p:sp>
      <p:sp>
        <p:nvSpPr>
          <p:cNvPr id="462" name="Google Shape;462;p52"/>
          <p:cNvSpPr txBox="1"/>
          <p:nvPr>
            <p:ph idx="2" type="body"/>
          </p:nvPr>
        </p:nvSpPr>
        <p:spPr>
          <a:xfrm>
            <a:off x="5986464" y="3673475"/>
            <a:ext cx="5519700" cy="295200"/>
          </a:xfrm>
          <a:prstGeom prst="rect">
            <a:avLst/>
          </a:prstGeom>
        </p:spPr>
        <p:txBody>
          <a:bodyPr anchorCtr="0" anchor="t" bIns="0" lIns="0" spcFirstLastPara="1" rIns="0" wrap="square" tIns="0">
            <a:noAutofit/>
          </a:bodyPr>
          <a:lstStyle/>
          <a:p>
            <a:pPr indent="0" lvl="0" marL="0" rtl="0" algn="l">
              <a:spcBef>
                <a:spcPts val="0"/>
              </a:spcBef>
              <a:spcAft>
                <a:spcPts val="200"/>
              </a:spcAft>
              <a:buNone/>
            </a:pPr>
            <a:r>
              <a:rPr lang="en-US"/>
              <a:t>Program Lead - Advanced Security Analytics  |  VMware</a:t>
            </a:r>
            <a:endParaRPr/>
          </a:p>
        </p:txBody>
      </p:sp>
      <p:pic>
        <p:nvPicPr>
          <p:cNvPr id="463" name="Google Shape;463;p52"/>
          <p:cNvPicPr preferRelativeResize="0"/>
          <p:nvPr/>
        </p:nvPicPr>
        <p:blipFill rotWithShape="1">
          <a:blip r:embed="rId3">
            <a:alphaModFix/>
          </a:blip>
          <a:srcRect b="32222" l="0" r="0" t="843"/>
          <a:stretch/>
        </p:blipFill>
        <p:spPr>
          <a:xfrm>
            <a:off x="1311750" y="1364300"/>
            <a:ext cx="3860700" cy="3874200"/>
          </a:xfrm>
          <a:prstGeom prst="ellipse">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70"/>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Lookups</a:t>
            </a:r>
            <a:endParaRPr/>
          </a:p>
          <a:p>
            <a:pPr indent="0" lvl="0" marL="0" rtl="0" algn="l">
              <a:spcBef>
                <a:spcPts val="1200"/>
              </a:spcBef>
              <a:spcAft>
                <a:spcPts val="0"/>
              </a:spcAft>
              <a:buNone/>
            </a:pPr>
            <a:r>
              <a:t/>
            </a:r>
            <a:endParaRPr/>
          </a:p>
        </p:txBody>
      </p:sp>
      <p:sp>
        <p:nvSpPr>
          <p:cNvPr id="900" name="Google Shape;900;p70"/>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100">
                <a:solidFill>
                  <a:srgbClr val="EC008C"/>
                </a:solidFill>
              </a:rPr>
              <a:t>• </a:t>
            </a:r>
            <a:r>
              <a:rPr lang="en-US" sz="2100"/>
              <a:t>High Risk User – this is used for users that have been identified as:</a:t>
            </a:r>
            <a:endParaRPr sz="2100"/>
          </a:p>
          <a:p>
            <a:pPr indent="457200" lvl="0" marL="0" rtl="0" algn="l">
              <a:spcBef>
                <a:spcPts val="0"/>
              </a:spcBef>
              <a:spcAft>
                <a:spcPts val="0"/>
              </a:spcAft>
              <a:buNone/>
            </a:pPr>
            <a:r>
              <a:rPr lang="en-US" sz="2100">
                <a:solidFill>
                  <a:srgbClr val="EC008C"/>
                </a:solidFill>
              </a:rPr>
              <a:t>•</a:t>
            </a:r>
            <a:r>
              <a:rPr lang="en-US" sz="1500">
                <a:solidFill>
                  <a:srgbClr val="737373"/>
                </a:solidFill>
              </a:rPr>
              <a:t>Behaving suspiciously</a:t>
            </a:r>
            <a:endParaRPr sz="1500">
              <a:solidFill>
                <a:srgbClr val="737373"/>
              </a:solidFill>
            </a:endParaRPr>
          </a:p>
          <a:p>
            <a:pPr indent="457200" lvl="0" marL="0" rtl="0" algn="l">
              <a:spcBef>
                <a:spcPts val="0"/>
              </a:spcBef>
              <a:spcAft>
                <a:spcPts val="0"/>
              </a:spcAft>
              <a:buNone/>
            </a:pPr>
            <a:r>
              <a:rPr lang="en-US" sz="2100">
                <a:solidFill>
                  <a:srgbClr val="EC008C"/>
                </a:solidFill>
              </a:rPr>
              <a:t>•</a:t>
            </a:r>
            <a:r>
              <a:rPr lang="en-US" sz="1500">
                <a:solidFill>
                  <a:srgbClr val="737373"/>
                </a:solidFill>
              </a:rPr>
              <a:t>Part of a reduction in force (RIF)</a:t>
            </a:r>
            <a:endParaRPr sz="1500">
              <a:solidFill>
                <a:srgbClr val="737373"/>
              </a:solidFill>
            </a:endParaRPr>
          </a:p>
          <a:p>
            <a:pPr indent="457200" lvl="0" marL="0" rtl="0" algn="l">
              <a:spcBef>
                <a:spcPts val="0"/>
              </a:spcBef>
              <a:spcAft>
                <a:spcPts val="0"/>
              </a:spcAft>
              <a:buNone/>
            </a:pPr>
            <a:r>
              <a:rPr lang="en-US" sz="2100">
                <a:solidFill>
                  <a:srgbClr val="EC008C"/>
                </a:solidFill>
              </a:rPr>
              <a:t>•</a:t>
            </a:r>
            <a:r>
              <a:rPr lang="en-US" sz="1500">
                <a:solidFill>
                  <a:srgbClr val="737373"/>
                </a:solidFill>
              </a:rPr>
              <a:t>Working on a sensitive project</a:t>
            </a:r>
            <a:endParaRPr sz="1500">
              <a:solidFill>
                <a:srgbClr val="737373"/>
              </a:solidFill>
            </a:endParaRPr>
          </a:p>
          <a:p>
            <a:pPr indent="0" lvl="0" marL="0" rtl="0" algn="l">
              <a:spcBef>
                <a:spcPts val="0"/>
              </a:spcBef>
              <a:spcAft>
                <a:spcPts val="0"/>
              </a:spcAft>
              <a:buNone/>
            </a:pPr>
            <a:r>
              <a:rPr lang="en-US" sz="2100">
                <a:solidFill>
                  <a:srgbClr val="EC008C"/>
                </a:solidFill>
              </a:rPr>
              <a:t>•</a:t>
            </a:r>
            <a:r>
              <a:rPr lang="en-US" sz="2100"/>
              <a:t>Fields:</a:t>
            </a:r>
            <a:endParaRPr sz="2100"/>
          </a:p>
          <a:p>
            <a:pPr indent="0" lvl="0" marL="0" rtl="0" algn="l">
              <a:spcBef>
                <a:spcPts val="0"/>
              </a:spcBef>
              <a:spcAft>
                <a:spcPts val="0"/>
              </a:spcAft>
              <a:buNone/>
            </a:pPr>
            <a:r>
              <a:rPr lang="en-US" sz="1500">
                <a:solidFill>
                  <a:srgbClr val="737373"/>
                </a:solidFill>
              </a:rPr>
              <a:t>Username </a:t>
            </a:r>
            <a:r>
              <a:rPr lang="en-US" sz="1500">
                <a:solidFill>
                  <a:srgbClr val="737373"/>
                </a:solidFill>
                <a:latin typeface="NTR"/>
                <a:ea typeface="NTR"/>
                <a:cs typeface="NTR"/>
                <a:sym typeface="NTR"/>
              </a:rPr>
              <a:t>| </a:t>
            </a:r>
            <a:r>
              <a:rPr lang="en-US" sz="1500">
                <a:solidFill>
                  <a:srgbClr val="737373"/>
                </a:solidFill>
              </a:rPr>
              <a:t>Date added </a:t>
            </a:r>
            <a:r>
              <a:rPr lang="en-US" sz="1500">
                <a:solidFill>
                  <a:srgbClr val="737373"/>
                </a:solidFill>
                <a:latin typeface="NTR"/>
                <a:ea typeface="NTR"/>
                <a:cs typeface="NTR"/>
                <a:sym typeface="NTR"/>
              </a:rPr>
              <a:t>| </a:t>
            </a:r>
            <a:r>
              <a:rPr lang="en-US" sz="1500">
                <a:solidFill>
                  <a:srgbClr val="737373"/>
                </a:solidFill>
              </a:rPr>
              <a:t>Status - active or not_active </a:t>
            </a:r>
            <a:r>
              <a:rPr lang="en-US" sz="1500">
                <a:solidFill>
                  <a:srgbClr val="737373"/>
                </a:solidFill>
                <a:latin typeface="NTR"/>
                <a:ea typeface="NTR"/>
                <a:cs typeface="NTR"/>
                <a:sym typeface="NTR"/>
              </a:rPr>
              <a:t>| </a:t>
            </a:r>
            <a:r>
              <a:rPr lang="en-US" sz="1500">
                <a:solidFill>
                  <a:srgbClr val="737373"/>
                </a:solidFill>
              </a:rPr>
              <a:t>Notes</a:t>
            </a:r>
            <a:br>
              <a:rPr lang="en-US" sz="1500">
                <a:solidFill>
                  <a:srgbClr val="737373"/>
                </a:solidFill>
              </a:rPr>
            </a:br>
            <a:endParaRPr sz="1500">
              <a:solidFill>
                <a:srgbClr val="737373"/>
              </a:solidFill>
            </a:endParaRPr>
          </a:p>
          <a:p>
            <a:pPr indent="0" lvl="0" marL="0" rtl="0" algn="l">
              <a:spcBef>
                <a:spcPts val="0"/>
              </a:spcBef>
              <a:spcAft>
                <a:spcPts val="0"/>
              </a:spcAft>
              <a:buNone/>
            </a:pPr>
            <a:r>
              <a:rPr lang="en-US" sz="2100">
                <a:solidFill>
                  <a:srgbClr val="EC008C"/>
                </a:solidFill>
              </a:rPr>
              <a:t>•</a:t>
            </a:r>
            <a:r>
              <a:rPr lang="en-US" sz="2100"/>
              <a:t>SPL:</a:t>
            </a:r>
            <a:endParaRPr sz="2100"/>
          </a:p>
          <a:p>
            <a:pPr indent="0" lvl="0" marL="0" rtl="0" algn="l">
              <a:spcBef>
                <a:spcPts val="0"/>
              </a:spcBef>
              <a:spcAft>
                <a:spcPts val="0"/>
              </a:spcAft>
              <a:buNone/>
            </a:pPr>
            <a:r>
              <a:rPr lang="en-US" sz="1500">
                <a:solidFill>
                  <a:srgbClr val="737373"/>
                </a:solidFill>
              </a:rPr>
              <a:t>index=risk | lookup high_risk_user.csv user as user OUTPUT hru_status notes date_added | search hru_status=”active”</a:t>
            </a:r>
            <a:br>
              <a:rPr lang="en-US" sz="1500">
                <a:solidFill>
                  <a:srgbClr val="737373"/>
                </a:solidFill>
              </a:rPr>
            </a:br>
            <a:endParaRPr sz="1500">
              <a:solidFill>
                <a:srgbClr val="737373"/>
              </a:solidFill>
            </a:endParaRPr>
          </a:p>
          <a:p>
            <a:pPr indent="0" lvl="0" marL="0" rtl="0" algn="l">
              <a:spcBef>
                <a:spcPts val="0"/>
              </a:spcBef>
              <a:spcAft>
                <a:spcPts val="0"/>
              </a:spcAft>
              <a:buNone/>
            </a:pPr>
            <a:r>
              <a:rPr lang="en-US" sz="2100">
                <a:solidFill>
                  <a:srgbClr val="EC008C"/>
                </a:solidFill>
              </a:rPr>
              <a:t>•</a:t>
            </a:r>
            <a:r>
              <a:rPr lang="en-US" sz="2100"/>
              <a:t>Pro Tip - keep list access to the lookup limited!</a:t>
            </a:r>
            <a:br>
              <a:rPr lang="en-US" sz="2100"/>
            </a:br>
            <a:endParaRPr sz="2100"/>
          </a:p>
          <a:p>
            <a:pPr indent="0" lvl="0" marL="0" rtl="0" algn="l">
              <a:spcBef>
                <a:spcPts val="0"/>
              </a:spcBef>
              <a:spcAft>
                <a:spcPts val="0"/>
              </a:spcAft>
              <a:buNone/>
            </a:pPr>
            <a:r>
              <a:rPr lang="en-US" sz="2100">
                <a:solidFill>
                  <a:srgbClr val="EC008C"/>
                </a:solidFill>
              </a:rPr>
              <a:t>•</a:t>
            </a:r>
            <a:r>
              <a:rPr lang="en-US" sz="2100"/>
              <a:t>Easy to update with the Lookup Editor app</a:t>
            </a:r>
            <a:br>
              <a:rPr lang="en-US" sz="2100"/>
            </a:br>
            <a:endParaRPr sz="2100"/>
          </a:p>
          <a:p>
            <a:pPr indent="0" lvl="0" marL="0" rtl="0" algn="l">
              <a:spcBef>
                <a:spcPts val="0"/>
              </a:spcBef>
              <a:spcAft>
                <a:spcPts val="0"/>
              </a:spcAft>
              <a:buNone/>
            </a:pPr>
            <a:r>
              <a:rPr lang="en-US" sz="2100">
                <a:solidFill>
                  <a:srgbClr val="EC008C"/>
                </a:solidFill>
              </a:rPr>
              <a:t>•</a:t>
            </a:r>
            <a:r>
              <a:rPr lang="en-US" sz="2100"/>
              <a:t>More Info: </a:t>
            </a:r>
            <a:r>
              <a:rPr lang="en-US" sz="1500" u="sng">
                <a:solidFill>
                  <a:schemeClr val="hlink"/>
                </a:solidFill>
                <a:hlinkClick r:id="rId3"/>
              </a:rPr>
              <a:t>https://docs.splunk.com/Documentation/SplunkCloud/latest/Knowledge/Usefieldlookupstoaddinformationtoyourevents</a:t>
            </a:r>
            <a:endParaRPr sz="1500"/>
          </a:p>
          <a:p>
            <a:pPr indent="0" lvl="0" marL="0" rtl="0" algn="l">
              <a:spcBef>
                <a:spcPts val="3000"/>
              </a:spcBef>
              <a:spcAft>
                <a:spcPts val="400"/>
              </a:spcAft>
              <a:buNone/>
            </a:pPr>
            <a:r>
              <a:t/>
            </a:r>
            <a:endParaRPr sz="2100">
              <a:solidFill>
                <a:srgbClr val="EC008C"/>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1"/>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eventstats</a:t>
            </a:r>
            <a:endParaRPr/>
          </a:p>
          <a:p>
            <a:pPr indent="0" lvl="0" marL="0" rtl="0" algn="l">
              <a:spcBef>
                <a:spcPts val="0"/>
              </a:spcBef>
              <a:spcAft>
                <a:spcPts val="0"/>
              </a:spcAft>
              <a:buNone/>
            </a:pPr>
            <a:r>
              <a:t/>
            </a:r>
            <a:endParaRPr/>
          </a:p>
          <a:p>
            <a:pPr indent="0" lvl="0" marL="0" rtl="0" algn="l">
              <a:spcBef>
                <a:spcPts val="1200"/>
              </a:spcBef>
              <a:spcAft>
                <a:spcPts val="0"/>
              </a:spcAft>
              <a:buNone/>
            </a:pPr>
            <a:r>
              <a:t/>
            </a:r>
            <a:endParaRPr/>
          </a:p>
        </p:txBody>
      </p:sp>
      <p:sp>
        <p:nvSpPr>
          <p:cNvPr id="907" name="Google Shape;907;p71"/>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EC008C"/>
                </a:solidFill>
              </a:rPr>
              <a:t>•</a:t>
            </a:r>
            <a:r>
              <a:rPr lang="en-US"/>
              <a:t>eventstats - Generates summary statistics from fields in your events and saves those statistics in a new field.</a:t>
            </a:r>
            <a:endParaRPr/>
          </a:p>
          <a:p>
            <a:pPr indent="0" lvl="0" marL="0" rtl="0" algn="l">
              <a:spcBef>
                <a:spcPts val="0"/>
              </a:spcBef>
              <a:spcAft>
                <a:spcPts val="0"/>
              </a:spcAft>
              <a:buNone/>
            </a:pPr>
            <a:r>
              <a:rPr lang="en-US">
                <a:solidFill>
                  <a:srgbClr val="EC008C"/>
                </a:solidFill>
              </a:rPr>
              <a:t>•</a:t>
            </a:r>
            <a:r>
              <a:rPr lang="en-US"/>
              <a:t>SPL:</a:t>
            </a:r>
            <a:endParaRPr/>
          </a:p>
          <a:p>
            <a:pPr indent="0" lvl="0" marL="0" rtl="0" algn="l">
              <a:spcBef>
                <a:spcPts val="0"/>
              </a:spcBef>
              <a:spcAft>
                <a:spcPts val="0"/>
              </a:spcAft>
              <a:buNone/>
            </a:pPr>
            <a:r>
              <a:rPr lang="en-US" sz="1800">
                <a:solidFill>
                  <a:srgbClr val="737373"/>
                </a:solidFill>
              </a:rPr>
              <a:t>| eventstats avg(risk_score) as avg_risk stdev(risk_score) as stdev_risk</a:t>
            </a:r>
            <a:endParaRPr sz="1800">
              <a:solidFill>
                <a:srgbClr val="737373"/>
              </a:solidFill>
            </a:endParaRPr>
          </a:p>
          <a:p>
            <a:pPr indent="0" lvl="0" marL="0" rtl="0" algn="l">
              <a:spcBef>
                <a:spcPts val="0"/>
              </a:spcBef>
              <a:spcAft>
                <a:spcPts val="0"/>
              </a:spcAft>
              <a:buNone/>
            </a:pPr>
            <a:r>
              <a:t/>
            </a:r>
            <a:endParaRPr>
              <a:solidFill>
                <a:srgbClr val="EC008C"/>
              </a:solidFill>
            </a:endParaRPr>
          </a:p>
          <a:p>
            <a:pPr indent="0" lvl="0" marL="0" rtl="0" algn="l">
              <a:spcBef>
                <a:spcPts val="0"/>
              </a:spcBef>
              <a:spcAft>
                <a:spcPts val="0"/>
              </a:spcAft>
              <a:buNone/>
            </a:pPr>
            <a:r>
              <a:rPr lang="en-US">
                <a:solidFill>
                  <a:srgbClr val="EC008C"/>
                </a:solidFill>
              </a:rPr>
              <a:t>•</a:t>
            </a:r>
            <a:r>
              <a:rPr lang="en-US"/>
              <a:t>Get average risk scores and see how they compare with other users.</a:t>
            </a:r>
            <a:br>
              <a:rPr lang="en-US"/>
            </a:br>
            <a:endParaRPr/>
          </a:p>
          <a:p>
            <a:pPr indent="0" lvl="0" marL="0" rtl="0" algn="l">
              <a:spcBef>
                <a:spcPts val="0"/>
              </a:spcBef>
              <a:spcAft>
                <a:spcPts val="0"/>
              </a:spcAft>
              <a:buNone/>
            </a:pPr>
            <a:r>
              <a:rPr lang="en-US">
                <a:solidFill>
                  <a:srgbClr val="EC008C"/>
                </a:solidFill>
              </a:rPr>
              <a:t>•</a:t>
            </a:r>
            <a:r>
              <a:rPr lang="en-US"/>
              <a:t>High Risk scores are great but don’t always capture everything</a:t>
            </a:r>
            <a:br>
              <a:rPr lang="en-US"/>
            </a:br>
            <a:endParaRPr>
              <a:solidFill>
                <a:srgbClr val="EC008C"/>
              </a:solidFill>
            </a:endParaRPr>
          </a:p>
          <a:p>
            <a:pPr indent="0" lvl="0" marL="0" rtl="0" algn="l">
              <a:spcBef>
                <a:spcPts val="0"/>
              </a:spcBef>
              <a:spcAft>
                <a:spcPts val="0"/>
              </a:spcAft>
              <a:buNone/>
            </a:pPr>
            <a:r>
              <a:rPr lang="en-US">
                <a:solidFill>
                  <a:srgbClr val="EC008C"/>
                </a:solidFill>
              </a:rPr>
              <a:t>•</a:t>
            </a:r>
            <a:r>
              <a:rPr lang="en-US"/>
              <a:t>More Info: </a:t>
            </a:r>
            <a:r>
              <a:rPr lang="en-US" u="sng">
                <a:solidFill>
                  <a:schemeClr val="hlink"/>
                </a:solidFill>
                <a:hlinkClick r:id="rId3"/>
              </a:rPr>
              <a:t>https://docs.splunk.com/Documentation/SplunkCloud/latest/SearchReference/Eventstats</a:t>
            </a:r>
            <a:endParaRPr/>
          </a:p>
          <a:p>
            <a:pPr indent="0" lvl="0" marL="0" rtl="0" algn="l">
              <a:spcBef>
                <a:spcPts val="3000"/>
              </a:spcBef>
              <a:spcAft>
                <a:spcPts val="400"/>
              </a:spcAft>
              <a:buNone/>
            </a:pPr>
            <a:r>
              <a:t/>
            </a:r>
            <a:endParaRPr sz="2100">
              <a:solidFill>
                <a:srgbClr val="EC008C"/>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72"/>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US"/>
              <a:t>eval</a:t>
            </a:r>
            <a:endParaRPr/>
          </a:p>
        </p:txBody>
      </p:sp>
      <p:sp>
        <p:nvSpPr>
          <p:cNvPr id="914" name="Google Shape;914;p72"/>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EC008C"/>
                </a:solidFill>
              </a:rPr>
              <a:t>•</a:t>
            </a:r>
            <a:r>
              <a:rPr lang="en-US"/>
              <a:t>eval – one of the most powerful Splunk commands.</a:t>
            </a:r>
            <a:endParaRPr/>
          </a:p>
          <a:p>
            <a:pPr indent="0" lvl="0" marL="0" rtl="0" algn="l">
              <a:spcBef>
                <a:spcPts val="0"/>
              </a:spcBef>
              <a:spcAft>
                <a:spcPts val="0"/>
              </a:spcAft>
              <a:buNone/>
            </a:pPr>
            <a:r>
              <a:rPr lang="en-US">
                <a:solidFill>
                  <a:srgbClr val="EC008C"/>
                </a:solidFill>
              </a:rPr>
              <a:t>•</a:t>
            </a:r>
            <a:r>
              <a:rPr lang="en-US"/>
              <a:t>SPL:</a:t>
            </a:r>
            <a:endParaRPr/>
          </a:p>
          <a:p>
            <a:pPr indent="0" lvl="0" marL="0" rtl="0" algn="l">
              <a:spcBef>
                <a:spcPts val="0"/>
              </a:spcBef>
              <a:spcAft>
                <a:spcPts val="0"/>
              </a:spcAft>
              <a:buNone/>
            </a:pPr>
            <a:r>
              <a:rPr lang="en-US" sz="1800">
                <a:solidFill>
                  <a:srgbClr val="737373"/>
                </a:solidFill>
              </a:rPr>
              <a:t>| eval risk_score=if(in(user_prop, "CEO", "CFO", "COO", "Executive Vice President"), risk_score+20,risk_score)</a:t>
            </a:r>
            <a:endParaRPr sz="1800">
              <a:solidFill>
                <a:srgbClr val="737373"/>
              </a:solidFill>
              <a:latin typeface="NTR"/>
              <a:ea typeface="NTR"/>
              <a:cs typeface="NTR"/>
              <a:sym typeface="NTR"/>
            </a:endParaRPr>
          </a:p>
          <a:p>
            <a:pPr indent="0" lvl="0" marL="0" rtl="0" algn="l">
              <a:spcBef>
                <a:spcPts val="0"/>
              </a:spcBef>
              <a:spcAft>
                <a:spcPts val="0"/>
              </a:spcAft>
              <a:buNone/>
            </a:pPr>
            <a:r>
              <a:rPr lang="en-US" sz="1800">
                <a:solidFill>
                  <a:srgbClr val="737373"/>
                </a:solidFill>
              </a:rPr>
              <a:t>| eval risk_score=if(total_hvf &gt;=1 AND total_hvf &lt;=50, risk_score+10,risk_score)</a:t>
            </a:r>
            <a:br>
              <a:rPr lang="en-US">
                <a:solidFill>
                  <a:srgbClr val="EC008C"/>
                </a:solidFill>
              </a:rPr>
            </a:br>
            <a:r>
              <a:rPr lang="en-US">
                <a:solidFill>
                  <a:srgbClr val="EC008C"/>
                </a:solidFill>
              </a:rPr>
              <a:t>•</a:t>
            </a:r>
            <a:r>
              <a:rPr lang="en-US"/>
              <a:t>Great way to apply dynamic scores based on your needs.</a:t>
            </a:r>
            <a:endParaRPr/>
          </a:p>
          <a:p>
            <a:pPr indent="0" lvl="0" marL="0" rtl="0" algn="l">
              <a:spcBef>
                <a:spcPts val="0"/>
              </a:spcBef>
              <a:spcAft>
                <a:spcPts val="0"/>
              </a:spcAft>
              <a:buNone/>
            </a:pPr>
            <a:r>
              <a:rPr lang="en-US">
                <a:solidFill>
                  <a:schemeClr val="accent1"/>
                </a:solidFill>
              </a:rPr>
              <a:t>•</a:t>
            </a:r>
            <a:r>
              <a:rPr lang="en-US"/>
              <a:t>In ES 6.4, see Risk Factors </a:t>
            </a:r>
            <a:r>
              <a:rPr lang="en-US" u="sng">
                <a:solidFill>
                  <a:schemeClr val="hlink"/>
                </a:solidFill>
                <a:hlinkClick r:id="rId3"/>
              </a:rPr>
              <a:t>https://docs.splunk.com/Documentation/ES/6.6.0/Admin/Createriskfactors</a:t>
            </a:r>
            <a:br>
              <a:rPr lang="en-US">
                <a:solidFill>
                  <a:srgbClr val="EC008C"/>
                </a:solidFill>
              </a:rPr>
            </a:br>
            <a:r>
              <a:rPr lang="en-US">
                <a:solidFill>
                  <a:srgbClr val="EC008C"/>
                </a:solidFill>
              </a:rPr>
              <a:t>•</a:t>
            </a:r>
            <a:r>
              <a:rPr lang="en-US"/>
              <a:t>M</a:t>
            </a:r>
            <a:r>
              <a:rPr lang="en-US"/>
              <a:t>ore Info: </a:t>
            </a:r>
            <a:r>
              <a:rPr lang="en-US" u="sng">
                <a:solidFill>
                  <a:schemeClr val="hlink"/>
                </a:solidFill>
                <a:hlinkClick r:id="rId4"/>
              </a:rPr>
              <a:t>https://docs.splunk.com/Documentation/SplunkCloud/latest/SearchReference/Eval</a:t>
            </a:r>
            <a:endParaRPr/>
          </a:p>
          <a:p>
            <a:pPr indent="0" lvl="0" marL="0" rtl="0" algn="l">
              <a:spcBef>
                <a:spcPts val="3000"/>
              </a:spcBef>
              <a:spcAft>
                <a:spcPts val="4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3"/>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US"/>
              <a:t>where</a:t>
            </a:r>
            <a:endParaRPr/>
          </a:p>
        </p:txBody>
      </p:sp>
      <p:sp>
        <p:nvSpPr>
          <p:cNvPr id="921" name="Google Shape;921;p73"/>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solidFill>
                  <a:srgbClr val="EC008C"/>
                </a:solidFill>
              </a:rPr>
              <a:t>•</a:t>
            </a:r>
            <a:r>
              <a:rPr lang="en-US"/>
              <a:t>where – The where command uses eval-expressions to filter search results. </a:t>
            </a:r>
            <a:endParaRPr/>
          </a:p>
          <a:p>
            <a:pPr indent="0" lvl="0" marL="0" rtl="0" algn="l">
              <a:spcBef>
                <a:spcPts val="0"/>
              </a:spcBef>
              <a:spcAft>
                <a:spcPts val="0"/>
              </a:spcAft>
              <a:buNone/>
            </a:pPr>
            <a:r>
              <a:rPr lang="en-US">
                <a:solidFill>
                  <a:srgbClr val="EC008C"/>
                </a:solidFill>
              </a:rPr>
              <a:t>•</a:t>
            </a:r>
            <a:r>
              <a:rPr lang="en-US"/>
              <a:t>SPL:</a:t>
            </a:r>
            <a:endParaRPr/>
          </a:p>
          <a:p>
            <a:pPr indent="0" lvl="0" marL="0" rtl="0" algn="l">
              <a:spcBef>
                <a:spcPts val="0"/>
              </a:spcBef>
              <a:spcAft>
                <a:spcPts val="0"/>
              </a:spcAft>
              <a:buNone/>
            </a:pPr>
            <a:r>
              <a:rPr lang="en-US" sz="1800">
                <a:solidFill>
                  <a:srgbClr val="737373"/>
                </a:solidFill>
              </a:rPr>
              <a:t>| where (risk_score&gt;=75 AND total_hvf&gt;=10 AND (tactic_exfil_value &gt;=100 OR tactic_delete_value&gt;=100))</a:t>
            </a:r>
            <a:endParaRPr sz="1800">
              <a:solidFill>
                <a:srgbClr val="737373"/>
              </a:solidFill>
            </a:endParaRPr>
          </a:p>
          <a:p>
            <a:pPr indent="0" lvl="0" marL="0" rtl="0" algn="l">
              <a:spcBef>
                <a:spcPts val="0"/>
              </a:spcBef>
              <a:spcAft>
                <a:spcPts val="0"/>
              </a:spcAft>
              <a:buNone/>
            </a:pPr>
            <a:br>
              <a:rPr lang="en-US">
                <a:solidFill>
                  <a:srgbClr val="EC008C"/>
                </a:solidFill>
              </a:rPr>
            </a:br>
            <a:r>
              <a:rPr lang="en-US">
                <a:solidFill>
                  <a:srgbClr val="EC008C"/>
                </a:solidFill>
              </a:rPr>
              <a:t>•</a:t>
            </a:r>
            <a:r>
              <a:rPr lang="en-US"/>
              <a:t>Awesome way to help set your threshold and filter out noise</a:t>
            </a:r>
            <a:endParaRPr/>
          </a:p>
          <a:p>
            <a:pPr indent="0" lvl="0" marL="0" rtl="0" algn="l">
              <a:spcBef>
                <a:spcPts val="0"/>
              </a:spcBef>
              <a:spcAft>
                <a:spcPts val="0"/>
              </a:spcAft>
              <a:buNone/>
            </a:pPr>
            <a:br>
              <a:rPr lang="en-US">
                <a:solidFill>
                  <a:srgbClr val="EC008C"/>
                </a:solidFill>
              </a:rPr>
            </a:br>
            <a:r>
              <a:rPr lang="en-US">
                <a:solidFill>
                  <a:srgbClr val="EC008C"/>
                </a:solidFill>
              </a:rPr>
              <a:t>•</a:t>
            </a:r>
            <a:r>
              <a:rPr lang="en-US"/>
              <a:t>More Info: </a:t>
            </a:r>
            <a:r>
              <a:rPr lang="en-US" u="sng">
                <a:solidFill>
                  <a:schemeClr val="hlink"/>
                </a:solidFill>
                <a:hlinkClick r:id="rId3"/>
              </a:rPr>
              <a:t>https://docs.splunk.com/Documentation/Splunk/Latest/SearchReference/Where</a:t>
            </a:r>
            <a:endParaRPr/>
          </a:p>
          <a:p>
            <a:pPr indent="0" lvl="0" marL="0" rtl="0" algn="l">
              <a:spcBef>
                <a:spcPts val="3000"/>
              </a:spcBef>
              <a:spcAft>
                <a:spcPts val="4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4"/>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Risk Notable - Threshold</a:t>
            </a:r>
            <a:endParaRPr/>
          </a:p>
        </p:txBody>
      </p:sp>
      <p:sp>
        <p:nvSpPr>
          <p:cNvPr id="928" name="Google Shape;928;p74"/>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•Risk Notable – A correlation search with a Notable Event attached.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200"/>
              <a:t>index=risk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lookup high_risk_user.csv user as user OUTPUT hru_status notes date_added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search hru_status=”active”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eval risk_score=if(in(user_prop, "CEO", "CFO", "COO", "Executive Vice President"), risk_mod_count+20,risk_score)</a:t>
            </a:r>
            <a:br>
              <a:rPr lang="en-US" sz="1200"/>
            </a:br>
            <a:r>
              <a:rPr lang="en-US" sz="1200"/>
              <a:t>| eval risk_score=if(total_hvf &gt;=1 AND total_hvf &lt;=50, risk_mod_count+10,risk_score)</a:t>
            </a:r>
            <a:br>
              <a:rPr lang="en-US" sz="1200"/>
            </a:br>
            <a:r>
              <a:rPr lang="en-US" sz="1200"/>
              <a:t>| eval aa_tactic_exfil_value=case(aa_tactic == "Exfiltration", "1", aa_tactic == "Collection", "0", aa_tech == "Data_Destruction", "0")</a:t>
            </a:r>
            <a:endParaRPr sz="1200"/>
          </a:p>
          <a:p>
            <a:pPr indent="0" lvl="0" marL="0" rtl="0" algn="l">
              <a:spcBef>
                <a:spcPts val="0"/>
              </a:spcBef>
              <a:spcAft>
                <a:spcPts val="0"/>
              </a:spcAft>
              <a:buNone/>
            </a:pPr>
            <a:r>
              <a:rPr lang="en-US" sz="1200"/>
              <a:t>| eval aa_tactic_delete_value=case(aa_tactic == "Exfiltration", "0", aa_tactic == "Collection", "0", aa_tech == "Data_Destruction", "1")</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lang="en-US" sz="1200"/>
              <a:t>| eventstats avg(risk_score) as avg_risk stdev(risk_score) as stdev_risk</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lang="en-US" sz="1200"/>
              <a:t>| stats dc(file) as file_count sum(hvf) as total_hvf values( aa_tactic) as aa _tactic values(aa_tech) as aa_tech by user</a:t>
            </a:r>
            <a:endParaRPr sz="1200"/>
          </a:p>
          <a:p>
            <a:pPr indent="0" lvl="0" marL="457200" rtl="0" algn="l">
              <a:spcBef>
                <a:spcPts val="0"/>
              </a:spcBef>
              <a:spcAft>
                <a:spcPts val="0"/>
              </a:spcAft>
              <a:buNone/>
            </a:pPr>
            <a:r>
              <a:t/>
            </a:r>
            <a:endParaRPr sz="1200"/>
          </a:p>
          <a:p>
            <a:pPr indent="0" lvl="0" marL="0" rtl="0" algn="l">
              <a:spcBef>
                <a:spcPts val="0"/>
              </a:spcBef>
              <a:spcAft>
                <a:spcPts val="0"/>
              </a:spcAft>
              <a:buNone/>
            </a:pPr>
            <a:r>
              <a:rPr lang="en-US" sz="1200"/>
              <a:t>| where (risk_score&gt;=75 AND total_hvf&gt;=10 AND (tactic_exfil_value &gt;=100 OR tactic_delete_value&gt;=100))</a:t>
            </a:r>
            <a:endParaRPr sz="1200"/>
          </a:p>
          <a:p>
            <a:pPr indent="0" lvl="0" marL="457200" rtl="0" algn="l">
              <a:spcBef>
                <a:spcPts val="0"/>
              </a:spcBef>
              <a:spcAft>
                <a:spcPts val="0"/>
              </a:spcAft>
              <a:buNone/>
            </a:pPr>
            <a:r>
              <a:rPr lang="en-US" sz="1800"/>
              <a:t>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US" sz="1800"/>
              <a:t>    </a:t>
            </a:r>
            <a:endParaRPr sz="1800"/>
          </a:p>
          <a:p>
            <a:pPr indent="0" lvl="0" marL="0" rtl="0" algn="l">
              <a:spcBef>
                <a:spcPts val="3000"/>
              </a:spcBef>
              <a:spcAft>
                <a:spcPts val="4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5"/>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Risk Notable - Multi Tactic</a:t>
            </a:r>
            <a:endParaRPr/>
          </a:p>
        </p:txBody>
      </p:sp>
      <p:sp>
        <p:nvSpPr>
          <p:cNvPr id="935" name="Google Shape;935;p75"/>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sz="1200"/>
              <a:t>index=risk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lookup high_risk_user.csv user as user OUTPUT hru_status notes date_added</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search hru_status=”active”</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eval risk_score=if(in(user_prop, "CEO", "CFO", "COO", "Executive Vice President"), risk_mod_count+20,risk_score)</a:t>
            </a:r>
            <a:endParaRPr sz="1200"/>
          </a:p>
          <a:p>
            <a:pPr indent="0" lvl="0" marL="0" rtl="0" algn="l">
              <a:spcBef>
                <a:spcPts val="0"/>
              </a:spcBef>
              <a:spcAft>
                <a:spcPts val="0"/>
              </a:spcAft>
              <a:buNone/>
            </a:pPr>
            <a:r>
              <a:rPr lang="en-US" sz="1200"/>
              <a:t>| eval risk_score=if(total_hvf &gt;=1 AND total_hvf &lt;=50, risk_mod_count+10,risk_score)</a:t>
            </a:r>
            <a:endParaRPr sz="1200"/>
          </a:p>
          <a:p>
            <a:pPr indent="0" lvl="0" marL="0" rtl="0" algn="l">
              <a:spcBef>
                <a:spcPts val="0"/>
              </a:spcBef>
              <a:spcAft>
                <a:spcPts val="0"/>
              </a:spcAft>
              <a:buNone/>
            </a:pPr>
            <a:r>
              <a:rPr lang="en-US" sz="1200"/>
              <a:t>| eval aa_tactic_exfil_value=case(aa_tactic == "Exfiltration", "1", aa_tactic == "Collection", "0", aa_tech == "Data_Destruction", "0")</a:t>
            </a:r>
            <a:endParaRPr sz="1200"/>
          </a:p>
          <a:p>
            <a:pPr indent="0" lvl="0" marL="0" rtl="0" algn="l">
              <a:spcBef>
                <a:spcPts val="0"/>
              </a:spcBef>
              <a:spcAft>
                <a:spcPts val="0"/>
              </a:spcAft>
              <a:buNone/>
            </a:pPr>
            <a:r>
              <a:rPr lang="en-US" sz="1200"/>
              <a:t>| eval aa_tactic_delete_value=case(aa_tactic == "Exfiltration", "0", aa_tactic == "Collection", "0", aa_tech == "Data_Destruction", "1")</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eventstats avg(risk_score) as avg_risk stdev(risk_score) as stdev_risk</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stats dc(file) as file_count sum(hvf) as total_hvf values(aa_tactic) as aa _tactic values(aa_tech) as aa_tech dc(aa_tactic) as aa_tactic_count dc(aa_tech) as aa_tech_count by user</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US" sz="1200"/>
              <a:t>| where (aa_tech_count &gt; 2 OR aa_tech_count &gt;3)</a:t>
            </a:r>
            <a:endParaRPr sz="1200"/>
          </a:p>
          <a:p>
            <a:pPr indent="0" lvl="0" marL="0" rtl="0" algn="l">
              <a:spcBef>
                <a:spcPts val="0"/>
              </a:spcBef>
              <a:spcAft>
                <a:spcPts val="0"/>
              </a:spcAft>
              <a:buNone/>
            </a:pPr>
            <a:r>
              <a:t/>
            </a:r>
            <a:endParaRPr sz="1200"/>
          </a:p>
          <a:p>
            <a:pPr indent="0" lvl="0" marL="457200" rtl="0" algn="l">
              <a:spcBef>
                <a:spcPts val="0"/>
              </a:spcBef>
              <a:spcAft>
                <a:spcPts val="0"/>
              </a:spcAft>
              <a:buNone/>
            </a:pPr>
            <a:r>
              <a:rPr lang="en-US" sz="1800"/>
              <a:t>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US" sz="1800"/>
              <a:t>    </a:t>
            </a:r>
            <a:endParaRPr sz="1800"/>
          </a:p>
          <a:p>
            <a:pPr indent="0" lvl="0" marL="0" rtl="0" algn="l">
              <a:spcBef>
                <a:spcPts val="3000"/>
              </a:spcBef>
              <a:spcAft>
                <a:spcPts val="4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6"/>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Risk Notable - Anomaly</a:t>
            </a:r>
            <a:endParaRPr/>
          </a:p>
          <a:p>
            <a:pPr indent="0" lvl="0" marL="0" rtl="0" algn="l">
              <a:spcBef>
                <a:spcPts val="1200"/>
              </a:spcBef>
              <a:spcAft>
                <a:spcPts val="0"/>
              </a:spcAft>
              <a:buNone/>
            </a:pPr>
            <a:r>
              <a:t/>
            </a:r>
            <a:endParaRPr/>
          </a:p>
        </p:txBody>
      </p:sp>
      <p:sp>
        <p:nvSpPr>
          <p:cNvPr id="942" name="Google Shape;942;p76"/>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1000"/>
              <a:t>index=risk</a:t>
            </a:r>
            <a:endParaRPr sz="1000"/>
          </a:p>
          <a:p>
            <a:pPr indent="0" lvl="0" marL="0" rtl="0" algn="l">
              <a:spcBef>
                <a:spcPts val="0"/>
              </a:spcBef>
              <a:spcAft>
                <a:spcPts val="0"/>
              </a:spcAft>
              <a:buNone/>
            </a:pPr>
            <a:r>
              <a:rPr lang="en-US" sz="1000"/>
              <a:t>| lookup high_risk_user.csv user as user OUTPUT hru_status notes date_added</a:t>
            </a:r>
            <a:endParaRPr sz="1000"/>
          </a:p>
          <a:p>
            <a:pPr indent="0" lvl="0" marL="0" rtl="0" algn="l">
              <a:spcBef>
                <a:spcPts val="0"/>
              </a:spcBef>
              <a:spcAft>
                <a:spcPts val="0"/>
              </a:spcAft>
              <a:buNone/>
            </a:pPr>
            <a:r>
              <a:rPr lang="en-US" sz="1000"/>
              <a:t>| search hru_status=”active”</a:t>
            </a:r>
            <a:endParaRPr sz="1000"/>
          </a:p>
          <a:p>
            <a:pPr indent="0" lvl="0" marL="0" rtl="0" algn="l">
              <a:spcBef>
                <a:spcPts val="0"/>
              </a:spcBef>
              <a:spcAft>
                <a:spcPts val="0"/>
              </a:spcAft>
              <a:buNone/>
            </a:pPr>
            <a:r>
              <a:rPr lang="en-US" sz="1000"/>
              <a:t>| eval risk_mod_count=0 </a:t>
            </a:r>
            <a:endParaRPr sz="1000"/>
          </a:p>
          <a:p>
            <a:pPr indent="0" lvl="0" marL="0" rtl="0" algn="l">
              <a:spcBef>
                <a:spcPts val="0"/>
              </a:spcBef>
              <a:spcAft>
                <a:spcPts val="0"/>
              </a:spcAft>
              <a:buNone/>
            </a:pPr>
            <a:r>
              <a:rPr lang="en-US" sz="1000"/>
              <a:t>| eval risk_score=if(in(user_prop, "CEO", "CFO", "COO", "Executive Vice President"), risk_mod_count+20,risk_score)</a:t>
            </a:r>
            <a:endParaRPr sz="1000"/>
          </a:p>
          <a:p>
            <a:pPr indent="0" lvl="0" marL="0" rtl="0" algn="l">
              <a:spcBef>
                <a:spcPts val="0"/>
              </a:spcBef>
              <a:spcAft>
                <a:spcPts val="0"/>
              </a:spcAft>
              <a:buNone/>
            </a:pPr>
            <a:r>
              <a:rPr lang="en-US" sz="1000"/>
              <a:t>| eval risk_score=if(total_hvf &gt;=1 AND total_hvf &lt;=50, risk_mod_count+10,risk_score)</a:t>
            </a:r>
            <a:endParaRPr sz="1000"/>
          </a:p>
          <a:p>
            <a:pPr indent="0" lvl="0" marL="0" rtl="0" algn="l">
              <a:spcBef>
                <a:spcPts val="0"/>
              </a:spcBef>
              <a:spcAft>
                <a:spcPts val="0"/>
              </a:spcAft>
              <a:buNone/>
            </a:pPr>
            <a:r>
              <a:rPr lang="en-US" sz="1000"/>
              <a:t>| eval risk_mod_count=if(like(aa_tech,"Correspondence_with_Competitor"),risk_mod_count+30,risk_mod_count)</a:t>
            </a:r>
            <a:endParaRPr sz="1000"/>
          </a:p>
          <a:p>
            <a:pPr indent="0" lvl="0" marL="0" rtl="0" algn="l">
              <a:spcBef>
                <a:spcPts val="0"/>
              </a:spcBef>
              <a:spcAft>
                <a:spcPts val="0"/>
              </a:spcAft>
              <a:buNone/>
            </a:pPr>
            <a:r>
              <a:rPr lang="en-US" sz="1000"/>
              <a:t>| eval risk_mod_count=if(like(aa_tech,"Pending_Resignation"),risk_mod_count+30,risk_mod_count)</a:t>
            </a:r>
            <a:endParaRPr sz="1000"/>
          </a:p>
          <a:p>
            <a:pPr indent="0" lvl="0" marL="0" rtl="0" algn="l">
              <a:spcBef>
                <a:spcPts val="0"/>
              </a:spcBef>
              <a:spcAft>
                <a:spcPts val="0"/>
              </a:spcAft>
              <a:buNone/>
            </a:pPr>
            <a:r>
              <a:rPr lang="en-US" sz="1000"/>
              <a:t>| eval risk_mod_count=if(like(aa_tech,"Pending_End_of_Contract"),risk_mod_count+30,risk_mod_count)</a:t>
            </a:r>
            <a:endParaRPr sz="1000"/>
          </a:p>
          <a:p>
            <a:pPr indent="0" lvl="0" marL="0" rtl="0" algn="l">
              <a:spcBef>
                <a:spcPts val="0"/>
              </a:spcBef>
              <a:spcAft>
                <a:spcPts val="0"/>
              </a:spcAft>
              <a:buNone/>
            </a:pPr>
            <a:r>
              <a:rPr lang="en-US" sz="1000"/>
              <a:t>| eval risk_mod_count=if(like(aa_tech,"Security_Tool_Alerts"),risk_mod_count+30,risk_mod_count)</a:t>
            </a:r>
            <a:endParaRPr sz="1000"/>
          </a:p>
          <a:p>
            <a:pPr indent="0" lvl="0" marL="0" rtl="0" algn="l">
              <a:spcBef>
                <a:spcPts val="0"/>
              </a:spcBef>
              <a:spcAft>
                <a:spcPts val="0"/>
              </a:spcAft>
              <a:buNone/>
            </a:pPr>
            <a:r>
              <a:rPr lang="en-US" sz="1000"/>
              <a:t>| eval risk_mod_count=if(like(aa_tech,"Behavior_Based"),risk_mod_count+30,risk_mod_count)</a:t>
            </a:r>
            <a:endParaRPr sz="1000"/>
          </a:p>
          <a:p>
            <a:pPr indent="0" lvl="0" marL="0" rtl="0" algn="l">
              <a:spcBef>
                <a:spcPts val="0"/>
              </a:spcBef>
              <a:spcAft>
                <a:spcPts val="0"/>
              </a:spcAft>
              <a:buNone/>
            </a:pPr>
            <a:r>
              <a:rPr lang="en-US" sz="1000"/>
              <a:t>| streamstats sum(risk_score) as risk_score</a:t>
            </a:r>
            <a:endParaRPr sz="1000"/>
          </a:p>
          <a:p>
            <a:pPr indent="0" lvl="0" marL="0" rtl="0" algn="l">
              <a:spcBef>
                <a:spcPts val="0"/>
              </a:spcBef>
              <a:spcAft>
                <a:spcPts val="0"/>
              </a:spcAft>
              <a:buNone/>
            </a:pPr>
            <a:r>
              <a:rPr lang="en-US" sz="1000"/>
              <a:t>dc(file) as total_files</a:t>
            </a:r>
            <a:endParaRPr sz="1000"/>
          </a:p>
          <a:p>
            <a:pPr indent="0" lvl="0" marL="0" rtl="0" algn="l">
              <a:spcBef>
                <a:spcPts val="0"/>
              </a:spcBef>
              <a:spcAft>
                <a:spcPts val="0"/>
              </a:spcAft>
              <a:buNone/>
            </a:pPr>
            <a:r>
              <a:rPr lang="en-US" sz="1000"/>
              <a:t>sum(high_value_file) as total_hvf</a:t>
            </a:r>
            <a:endParaRPr sz="1000"/>
          </a:p>
          <a:p>
            <a:pPr indent="0" lvl="0" marL="0" rtl="0" algn="l">
              <a:spcBef>
                <a:spcPts val="0"/>
              </a:spcBef>
              <a:spcAft>
                <a:spcPts val="0"/>
              </a:spcAft>
              <a:buNone/>
            </a:pPr>
            <a:r>
              <a:rPr lang="en-US" sz="1000"/>
              <a:t>values(source) as source</a:t>
            </a:r>
            <a:endParaRPr sz="1000"/>
          </a:p>
          <a:p>
            <a:pPr indent="0" lvl="0" marL="0" rtl="0" algn="l">
              <a:spcBef>
                <a:spcPts val="0"/>
              </a:spcBef>
              <a:spcAft>
                <a:spcPts val="0"/>
              </a:spcAft>
              <a:buNone/>
            </a:pPr>
            <a:r>
              <a:rPr lang="en-US" sz="1000"/>
              <a:t>dc(source) as source_count</a:t>
            </a:r>
            <a:endParaRPr sz="1000"/>
          </a:p>
          <a:p>
            <a:pPr indent="0" lvl="0" marL="0" rtl="0" algn="l">
              <a:spcBef>
                <a:spcPts val="0"/>
              </a:spcBef>
              <a:spcAft>
                <a:spcPts val="0"/>
              </a:spcAft>
              <a:buNone/>
            </a:pPr>
            <a:r>
              <a:rPr lang="en-US" sz="1000"/>
              <a:t>values(aa_tactic) as "aa_tactic"</a:t>
            </a:r>
            <a:endParaRPr sz="1000"/>
          </a:p>
          <a:p>
            <a:pPr indent="0" lvl="0" marL="0" rtl="0" algn="l">
              <a:spcBef>
                <a:spcPts val="0"/>
              </a:spcBef>
              <a:spcAft>
                <a:spcPts val="0"/>
              </a:spcAft>
              <a:buNone/>
            </a:pPr>
            <a:r>
              <a:rPr lang="en-US" sz="1000"/>
              <a:t>values(aa_tech) as "aa_tech"</a:t>
            </a:r>
            <a:endParaRPr sz="1000"/>
          </a:p>
          <a:p>
            <a:pPr indent="0" lvl="0" marL="0" rtl="0" algn="l">
              <a:spcBef>
                <a:spcPts val="0"/>
              </a:spcBef>
              <a:spcAft>
                <a:spcPts val="0"/>
              </a:spcAft>
              <a:buNone/>
            </a:pPr>
            <a:r>
              <a:rPr lang="en-US" sz="1000"/>
              <a:t>dc(aa_tactic) as  count_aa_tactic</a:t>
            </a:r>
            <a:endParaRPr sz="1000"/>
          </a:p>
          <a:p>
            <a:pPr indent="0" lvl="0" marL="0" rtl="0" algn="l">
              <a:spcBef>
                <a:spcPts val="0"/>
              </a:spcBef>
              <a:spcAft>
                <a:spcPts val="0"/>
              </a:spcAft>
              <a:buNone/>
            </a:pPr>
            <a:r>
              <a:rPr lang="en-US" sz="1000"/>
              <a:t>by user</a:t>
            </a:r>
            <a:endParaRPr sz="1000"/>
          </a:p>
          <a:p>
            <a:pPr indent="0" lvl="0" marL="0" rtl="0" algn="l">
              <a:spcBef>
                <a:spcPts val="0"/>
              </a:spcBef>
              <a:spcAft>
                <a:spcPts val="0"/>
              </a:spcAft>
              <a:buNone/>
            </a:pPr>
            <a:r>
              <a:rPr lang="en-US" sz="1000"/>
              <a:t>| stats</a:t>
            </a:r>
            <a:endParaRPr sz="1000"/>
          </a:p>
          <a:p>
            <a:pPr indent="0" lvl="0" marL="0" rtl="0" algn="l">
              <a:spcBef>
                <a:spcPts val="0"/>
              </a:spcBef>
              <a:spcAft>
                <a:spcPts val="0"/>
              </a:spcAft>
              <a:buNone/>
            </a:pPr>
            <a:r>
              <a:rPr lang="en-US" sz="1000"/>
              <a:t>dc(file) as total_files</a:t>
            </a:r>
            <a:endParaRPr sz="1000"/>
          </a:p>
          <a:p>
            <a:pPr indent="0" lvl="0" marL="0" rtl="0" algn="l">
              <a:spcBef>
                <a:spcPts val="0"/>
              </a:spcBef>
              <a:spcAft>
                <a:spcPts val="0"/>
              </a:spcAft>
              <a:buNone/>
            </a:pPr>
            <a:r>
              <a:rPr lang="en-US" sz="1000"/>
              <a:t>sum(high_value_file) as total_hvf</a:t>
            </a:r>
            <a:endParaRPr sz="1000"/>
          </a:p>
          <a:p>
            <a:pPr indent="0" lvl="0" marL="0" rtl="0" algn="l">
              <a:spcBef>
                <a:spcPts val="0"/>
              </a:spcBef>
              <a:spcAft>
                <a:spcPts val="0"/>
              </a:spcAft>
              <a:buNone/>
            </a:pPr>
            <a:r>
              <a:rPr lang="en-US" sz="1000"/>
              <a:t>values(source) as source</a:t>
            </a:r>
            <a:endParaRPr sz="1000"/>
          </a:p>
          <a:p>
            <a:pPr indent="0" lvl="0" marL="0" rtl="0" algn="l">
              <a:spcBef>
                <a:spcPts val="0"/>
              </a:spcBef>
              <a:spcAft>
                <a:spcPts val="0"/>
              </a:spcAft>
              <a:buNone/>
            </a:pPr>
            <a:r>
              <a:rPr lang="en-US" sz="1000"/>
              <a:t>dc(source) as source_count</a:t>
            </a:r>
            <a:endParaRPr sz="1000"/>
          </a:p>
          <a:p>
            <a:pPr indent="0" lvl="0" marL="0" rtl="0" algn="l">
              <a:spcBef>
                <a:spcPts val="0"/>
              </a:spcBef>
              <a:spcAft>
                <a:spcPts val="0"/>
              </a:spcAft>
              <a:buNone/>
            </a:pPr>
            <a:r>
              <a:rPr lang="en-US" sz="1000"/>
              <a:t>values(aa_tactic) as "aa_tactic"</a:t>
            </a:r>
            <a:endParaRPr sz="1000"/>
          </a:p>
          <a:p>
            <a:pPr indent="0" lvl="0" marL="0" rtl="0" algn="l">
              <a:spcBef>
                <a:spcPts val="0"/>
              </a:spcBef>
              <a:spcAft>
                <a:spcPts val="0"/>
              </a:spcAft>
              <a:buNone/>
            </a:pPr>
            <a:r>
              <a:rPr lang="en-US" sz="1000"/>
              <a:t>values(aa_tech) as "aa_tech"</a:t>
            </a:r>
            <a:endParaRPr sz="1000"/>
          </a:p>
          <a:p>
            <a:pPr indent="0" lvl="0" marL="0" rtl="0" algn="l">
              <a:spcBef>
                <a:spcPts val="0"/>
              </a:spcBef>
              <a:spcAft>
                <a:spcPts val="0"/>
              </a:spcAft>
              <a:buNone/>
            </a:pPr>
            <a:r>
              <a:rPr lang="en-US" sz="1000"/>
              <a:t>dc(aa_tactic) as  count_aa_tactic</a:t>
            </a:r>
            <a:endParaRPr sz="1000"/>
          </a:p>
          <a:p>
            <a:pPr indent="0" lvl="0" marL="0" rtl="0" algn="l">
              <a:spcBef>
                <a:spcPts val="0"/>
              </a:spcBef>
              <a:spcAft>
                <a:spcPts val="0"/>
              </a:spcAft>
              <a:buNone/>
            </a:pPr>
            <a:r>
              <a:rPr lang="en-US" sz="1000"/>
              <a:t>max(risk_score) as risk_score</a:t>
            </a:r>
            <a:endParaRPr sz="1000"/>
          </a:p>
          <a:p>
            <a:pPr indent="0" lvl="0" marL="0" rtl="0" algn="l">
              <a:spcBef>
                <a:spcPts val="0"/>
              </a:spcBef>
              <a:spcAft>
                <a:spcPts val="0"/>
              </a:spcAft>
              <a:buNone/>
            </a:pPr>
            <a:r>
              <a:rPr lang="en-US" sz="1000"/>
              <a:t>max(avgRisk) as avgRisk</a:t>
            </a:r>
            <a:endParaRPr sz="1000"/>
          </a:p>
          <a:p>
            <a:pPr indent="0" lvl="0" marL="0" rtl="0" algn="l">
              <a:spcBef>
                <a:spcPts val="0"/>
              </a:spcBef>
              <a:spcAft>
                <a:spcPts val="0"/>
              </a:spcAft>
              <a:buNone/>
            </a:pPr>
            <a:r>
              <a:rPr lang="en-US" sz="1000"/>
              <a:t>values(stdevRisk) as stdevRisk</a:t>
            </a:r>
            <a:endParaRPr sz="1000"/>
          </a:p>
          <a:p>
            <a:pPr indent="0" lvl="0" marL="0" rtl="0" algn="l">
              <a:spcBef>
                <a:spcPts val="0"/>
              </a:spcBef>
              <a:spcAft>
                <a:spcPts val="0"/>
              </a:spcAft>
              <a:buNone/>
            </a:pPr>
            <a:r>
              <a:rPr lang="en-US" sz="1000"/>
              <a:t>by user</a:t>
            </a:r>
            <a:endParaRPr sz="1000"/>
          </a:p>
          <a:p>
            <a:pPr indent="0" lvl="0" marL="0" rtl="0" algn="l">
              <a:spcBef>
                <a:spcPts val="0"/>
              </a:spcBef>
              <a:spcAft>
                <a:spcPts val="0"/>
              </a:spcAft>
              <a:buNone/>
            </a:pPr>
            <a:r>
              <a:rPr lang="en-US" sz="1000"/>
              <a:t>| eventstats avg(risk_score) as avg_risk stdev(risk_score) as stdev_risk</a:t>
            </a:r>
            <a:endParaRPr sz="1000"/>
          </a:p>
          <a:p>
            <a:pPr indent="0" lvl="0" marL="0" rtl="0" algn="l">
              <a:spcBef>
                <a:spcPts val="0"/>
              </a:spcBef>
              <a:spcAft>
                <a:spcPts val="0"/>
              </a:spcAft>
              <a:buNone/>
            </a:pPr>
            <a:r>
              <a:rPr lang="en-US" sz="1000"/>
              <a:t>| where risk_score&gt;avgRisk+(2*stdevRisk)</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t/>
            </a:r>
            <a:endParaRPr sz="1000"/>
          </a:p>
          <a:p>
            <a:pPr indent="0" lvl="0" marL="457200" rtl="0" algn="l">
              <a:spcBef>
                <a:spcPts val="0"/>
              </a:spcBef>
              <a:spcAft>
                <a:spcPts val="0"/>
              </a:spcAft>
              <a:buNone/>
            </a:pPr>
            <a:r>
              <a:rPr lang="en-US" sz="1800"/>
              <a:t>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US" sz="1800"/>
              <a:t>    </a:t>
            </a:r>
            <a:endParaRPr sz="1800"/>
          </a:p>
          <a:p>
            <a:pPr indent="0" lvl="0" marL="0" rtl="0" algn="l">
              <a:spcBef>
                <a:spcPts val="3000"/>
              </a:spcBef>
              <a:spcAft>
                <a:spcPts val="4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77"/>
          <p:cNvSpPr txBox="1"/>
          <p:nvPr>
            <p:ph idx="1" type="body"/>
          </p:nvPr>
        </p:nvSpPr>
        <p:spPr>
          <a:xfrm>
            <a:off x="685799" y="812801"/>
            <a:ext cx="3149700" cy="53643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None/>
            </a:pPr>
            <a:r>
              <a:rPr lang="en-US"/>
              <a:t>High Risk User Monitoring</a:t>
            </a:r>
            <a:endParaRPr/>
          </a:p>
          <a:p>
            <a:pPr indent="0" lvl="0" marL="0" rtl="0" algn="l">
              <a:lnSpc>
                <a:spcPct val="83000"/>
              </a:lnSpc>
              <a:spcBef>
                <a:spcPts val="300"/>
              </a:spcBef>
              <a:spcAft>
                <a:spcPts val="0"/>
              </a:spcAft>
              <a:buNone/>
            </a:pPr>
            <a:r>
              <a:rPr b="0" lang="en-US" sz="2200">
                <a:solidFill>
                  <a:srgbClr val="EC008C"/>
                </a:solidFill>
              </a:rPr>
              <a:t>​</a:t>
            </a:r>
            <a:r>
              <a:rPr b="0" lang="en-US" sz="2200">
                <a:solidFill>
                  <a:srgbClr val="7F7F7F"/>
                </a:solidFill>
              </a:rPr>
              <a:t>Spot Suspicious Activity</a:t>
            </a:r>
            <a:br>
              <a:rPr b="0" lang="en-US" sz="2200">
                <a:solidFill>
                  <a:srgbClr val="7F7F7F"/>
                </a:solidFill>
              </a:rPr>
            </a:br>
            <a:br>
              <a:rPr b="0" lang="en-US" sz="2200">
                <a:solidFill>
                  <a:srgbClr val="7F7F7F"/>
                </a:solidFill>
              </a:rPr>
            </a:br>
            <a:r>
              <a:rPr b="0" lang="en-US" sz="1800"/>
              <a:t>An easy-to-use dashboard to find suspicious activity and take action proactively. </a:t>
            </a:r>
            <a:br>
              <a:rPr b="0" lang="en-US" sz="1800"/>
            </a:br>
            <a:br>
              <a:rPr b="0" lang="en-US" sz="1800"/>
            </a:br>
            <a:r>
              <a:rPr b="0" lang="en-US" sz="1000"/>
              <a:t>Source: </a:t>
            </a:r>
            <a:r>
              <a:rPr b="0" lang="en-US" sz="1000" u="sng">
                <a:solidFill>
                  <a:schemeClr val="hlink"/>
                </a:solidFill>
                <a:hlinkClick r:id="rId3"/>
              </a:rPr>
              <a:t>https://github.com/matt-snyder-stuff/.conf_2021/blob/main/Dashboards/High_Risk_Monitoring</a:t>
            </a:r>
            <a:endParaRPr b="0" sz="1000"/>
          </a:p>
          <a:p>
            <a:pPr indent="0" lvl="0" marL="0" rtl="0" algn="l">
              <a:spcBef>
                <a:spcPts val="1200"/>
              </a:spcBef>
              <a:spcAft>
                <a:spcPts val="0"/>
              </a:spcAft>
              <a:buNone/>
            </a:pPr>
            <a:r>
              <a:t/>
            </a:r>
            <a:endParaRPr/>
          </a:p>
        </p:txBody>
      </p:sp>
      <p:pic>
        <p:nvPicPr>
          <p:cNvPr id="949" name="Google Shape;949;p77"/>
          <p:cNvPicPr preferRelativeResize="0"/>
          <p:nvPr/>
        </p:nvPicPr>
        <p:blipFill rotWithShape="1">
          <a:blip r:embed="rId4">
            <a:alphaModFix/>
          </a:blip>
          <a:srcRect b="0" l="19955" r="19955" t="0"/>
          <a:stretch/>
        </p:blipFill>
        <p:spPr>
          <a:xfrm>
            <a:off x="4632950" y="709275"/>
            <a:ext cx="6873252" cy="46395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78"/>
          <p:cNvSpPr txBox="1"/>
          <p:nvPr>
            <p:ph idx="1" type="body"/>
          </p:nvPr>
        </p:nvSpPr>
        <p:spPr>
          <a:xfrm>
            <a:off x="450050" y="2368300"/>
            <a:ext cx="2598000" cy="3804000"/>
          </a:xfrm>
          <a:prstGeom prst="rect">
            <a:avLst/>
          </a:prstGeom>
        </p:spPr>
        <p:txBody>
          <a:bodyPr anchorCtr="0" anchor="t" bIns="0" lIns="0" spcFirstLastPara="1" rIns="0" wrap="square" tIns="0">
            <a:noAutofit/>
          </a:bodyPr>
          <a:lstStyle/>
          <a:p>
            <a:pPr indent="0" lvl="0" marL="0" rtl="0" algn="ctr">
              <a:spcBef>
                <a:spcPts val="2000"/>
              </a:spcBef>
              <a:spcAft>
                <a:spcPts val="0"/>
              </a:spcAft>
              <a:buNone/>
            </a:pPr>
            <a:r>
              <a:rPr b="1" lang="en-US"/>
              <a:t>You need the business’s support.</a:t>
            </a:r>
            <a:endParaRPr b="1"/>
          </a:p>
          <a:p>
            <a:pPr indent="0" lvl="0" marL="0" rtl="0" algn="ctr">
              <a:spcBef>
                <a:spcPts val="2000"/>
              </a:spcBef>
              <a:spcAft>
                <a:spcPts val="200"/>
              </a:spcAft>
              <a:buNone/>
            </a:pPr>
            <a:r>
              <a:rPr lang="en-US"/>
              <a:t>Alerts/Investigations that aren’t actioned mean nothing. </a:t>
            </a:r>
            <a:endParaRPr/>
          </a:p>
        </p:txBody>
      </p:sp>
      <p:sp>
        <p:nvSpPr>
          <p:cNvPr id="956" name="Google Shape;956;p78"/>
          <p:cNvSpPr txBox="1"/>
          <p:nvPr>
            <p:ph idx="2" type="body"/>
          </p:nvPr>
        </p:nvSpPr>
        <p:spPr>
          <a:xfrm>
            <a:off x="3562350" y="2368296"/>
            <a:ext cx="2190900" cy="3804000"/>
          </a:xfrm>
          <a:prstGeom prst="rect">
            <a:avLst/>
          </a:prstGeom>
        </p:spPr>
        <p:txBody>
          <a:bodyPr anchorCtr="0" anchor="t" bIns="0" lIns="0" spcFirstLastPara="1" rIns="0" wrap="square" tIns="0">
            <a:noAutofit/>
          </a:bodyPr>
          <a:lstStyle/>
          <a:p>
            <a:pPr indent="0" lvl="0" marL="0" rtl="0" algn="ctr">
              <a:spcBef>
                <a:spcPts val="2000"/>
              </a:spcBef>
              <a:spcAft>
                <a:spcPts val="200"/>
              </a:spcAft>
              <a:buNone/>
            </a:pPr>
            <a:r>
              <a:rPr b="1" lang="en-US"/>
              <a:t>Prioritize and Execute! </a:t>
            </a:r>
            <a:br>
              <a:rPr lang="en-US"/>
            </a:br>
            <a:br>
              <a:rPr lang="en-US"/>
            </a:br>
            <a:r>
              <a:rPr lang="en-US"/>
              <a:t>Start building things that will save you time first!</a:t>
            </a:r>
            <a:endParaRPr/>
          </a:p>
        </p:txBody>
      </p:sp>
      <p:sp>
        <p:nvSpPr>
          <p:cNvPr id="957" name="Google Shape;957;p78"/>
          <p:cNvSpPr txBox="1"/>
          <p:nvPr>
            <p:ph type="title"/>
          </p:nvPr>
        </p:nvSpPr>
        <p:spPr>
          <a:xfrm>
            <a:off x="685800" y="521208"/>
            <a:ext cx="10817400" cy="1033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Lessons Learned</a:t>
            </a:r>
            <a:endParaRPr/>
          </a:p>
        </p:txBody>
      </p:sp>
      <p:sp>
        <p:nvSpPr>
          <p:cNvPr id="958" name="Google Shape;958;p78"/>
          <p:cNvSpPr txBox="1"/>
          <p:nvPr>
            <p:ph idx="3" type="body"/>
          </p:nvPr>
        </p:nvSpPr>
        <p:spPr>
          <a:xfrm>
            <a:off x="6330450" y="2368300"/>
            <a:ext cx="2299500" cy="3804000"/>
          </a:xfrm>
          <a:prstGeom prst="rect">
            <a:avLst/>
          </a:prstGeom>
        </p:spPr>
        <p:txBody>
          <a:bodyPr anchorCtr="0" anchor="t" bIns="0" lIns="0" spcFirstLastPara="1" rIns="0" wrap="square" tIns="0">
            <a:noAutofit/>
          </a:bodyPr>
          <a:lstStyle/>
          <a:p>
            <a:pPr indent="0" lvl="0" marL="0" rtl="0" algn="ctr">
              <a:spcBef>
                <a:spcPts val="2000"/>
              </a:spcBef>
              <a:spcAft>
                <a:spcPts val="200"/>
              </a:spcAft>
              <a:buNone/>
            </a:pPr>
            <a:r>
              <a:rPr b="1" lang="en-US"/>
              <a:t>Automate the small things. </a:t>
            </a:r>
            <a:br>
              <a:rPr lang="en-US"/>
            </a:br>
            <a:br>
              <a:rPr lang="en-US"/>
            </a:br>
            <a:r>
              <a:rPr lang="en-US"/>
              <a:t>Grab files that need to be reviewed, generate email to manager, disable USB connections, etc.</a:t>
            </a:r>
            <a:endParaRPr/>
          </a:p>
        </p:txBody>
      </p:sp>
      <p:sp>
        <p:nvSpPr>
          <p:cNvPr id="959" name="Google Shape;959;p78"/>
          <p:cNvSpPr txBox="1"/>
          <p:nvPr>
            <p:ph idx="4" type="body"/>
          </p:nvPr>
        </p:nvSpPr>
        <p:spPr>
          <a:xfrm>
            <a:off x="9315450" y="2368296"/>
            <a:ext cx="2190900" cy="3804000"/>
          </a:xfrm>
          <a:prstGeom prst="rect">
            <a:avLst/>
          </a:prstGeom>
        </p:spPr>
        <p:txBody>
          <a:bodyPr anchorCtr="0" anchor="t" bIns="0" lIns="0" spcFirstLastPara="1" rIns="0" wrap="square" tIns="0">
            <a:noAutofit/>
          </a:bodyPr>
          <a:lstStyle/>
          <a:p>
            <a:pPr indent="0" lvl="0" marL="0" rtl="0" algn="ctr">
              <a:spcBef>
                <a:spcPts val="2000"/>
              </a:spcBef>
              <a:spcAft>
                <a:spcPts val="200"/>
              </a:spcAft>
              <a:buNone/>
            </a:pPr>
            <a:r>
              <a:rPr b="1" lang="en-US"/>
              <a:t>RBA is the way!</a:t>
            </a:r>
            <a:r>
              <a:rPr lang="en-US"/>
              <a:t> </a:t>
            </a:r>
            <a:br>
              <a:rPr lang="en-US"/>
            </a:br>
            <a:br>
              <a:rPr lang="en-US"/>
            </a:br>
            <a:r>
              <a:rPr lang="en-US"/>
              <a:t>Your alerts need to be accurate, you don’t get second chances when you accuse an employee of wrongdoing. </a:t>
            </a:r>
            <a:endParaRPr/>
          </a:p>
        </p:txBody>
      </p:sp>
      <p:sp>
        <p:nvSpPr>
          <p:cNvPr id="960" name="Google Shape;960;p78"/>
          <p:cNvSpPr txBox="1"/>
          <p:nvPr>
            <p:ph idx="5" type="body"/>
          </p:nvPr>
        </p:nvSpPr>
        <p:spPr>
          <a:xfrm>
            <a:off x="685800" y="1592812"/>
            <a:ext cx="10820400" cy="28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Get a head start on your program...</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79"/>
          <p:cNvSpPr txBox="1"/>
          <p:nvPr>
            <p:ph idx="1" type="body"/>
          </p:nvPr>
        </p:nvSpPr>
        <p:spPr>
          <a:xfrm>
            <a:off x="715166" y="812801"/>
            <a:ext cx="5045400" cy="5364300"/>
          </a:xfrm>
          <a:prstGeom prst="rect">
            <a:avLst/>
          </a:prstGeom>
        </p:spPr>
        <p:txBody>
          <a:bodyPr anchorCtr="0" anchor="ctr" bIns="0" lIns="0" spcFirstLastPara="1" rIns="0" wrap="square" tIns="0">
            <a:noAutofit/>
          </a:bodyPr>
          <a:lstStyle/>
          <a:p>
            <a:pPr indent="0" lvl="0" marL="0" rtl="0" algn="l">
              <a:spcBef>
                <a:spcPts val="600"/>
              </a:spcBef>
              <a:spcAft>
                <a:spcPts val="1200"/>
              </a:spcAft>
              <a:buNone/>
            </a:pPr>
            <a:r>
              <a:rPr lang="en-US"/>
              <a:t>But wait, there’s more…</a:t>
            </a:r>
            <a:br>
              <a:rPr lang="en-US"/>
            </a:br>
            <a:br>
              <a:rPr lang="en-US"/>
            </a:br>
            <a:r>
              <a:rPr lang="en-US"/>
              <a:t>How RBA Saved Christmas! </a:t>
            </a:r>
            <a:br>
              <a:rPr lang="en-US"/>
            </a:br>
            <a:br>
              <a:rPr lang="en-US"/>
            </a:br>
            <a:r>
              <a:rPr lang="en-US"/>
              <a:t>A true story.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80"/>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Helpful Links</a:t>
            </a:r>
            <a:endParaRPr/>
          </a:p>
        </p:txBody>
      </p:sp>
      <p:sp>
        <p:nvSpPr>
          <p:cNvPr id="973" name="Google Shape;973;p80"/>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368300" lvl="0" marL="457200" rtl="0" algn="l">
              <a:spcBef>
                <a:spcPts val="0"/>
              </a:spcBef>
              <a:spcAft>
                <a:spcPts val="0"/>
              </a:spcAft>
              <a:buSzPts val="2200"/>
              <a:buChar char="•"/>
            </a:pPr>
            <a:r>
              <a:rPr lang="en-US" sz="2200"/>
              <a:t>Insider Threat Matrix:</a:t>
            </a:r>
            <a:r>
              <a:rPr lang="en-US" sz="2200">
                <a:uFill>
                  <a:noFill/>
                </a:uFill>
                <a:hlinkClick r:id="rId3"/>
              </a:rPr>
              <a:t> </a:t>
            </a:r>
            <a:br>
              <a:rPr lang="en-US" sz="2200">
                <a:uFill>
                  <a:noFill/>
                </a:uFill>
                <a:hlinkClick r:id="rId4"/>
              </a:rPr>
            </a:br>
            <a:r>
              <a:rPr lang="en-US" sz="2200" u="sng">
                <a:solidFill>
                  <a:schemeClr val="hlink"/>
                </a:solidFill>
                <a:hlinkClick r:id="rId5"/>
              </a:rPr>
              <a:t>https://github.com/Insider-Threat/Insider-Threat</a:t>
            </a:r>
            <a:br>
              <a:rPr lang="en-US" sz="2200"/>
            </a:br>
            <a:endParaRPr sz="2200"/>
          </a:p>
          <a:p>
            <a:pPr indent="-368300" lvl="0" marL="457200" rtl="0" algn="l">
              <a:spcBef>
                <a:spcPts val="0"/>
              </a:spcBef>
              <a:spcAft>
                <a:spcPts val="0"/>
              </a:spcAft>
              <a:buSzPts val="2200"/>
              <a:buChar char="•"/>
            </a:pPr>
            <a:r>
              <a:rPr lang="en-US" sz="2200"/>
              <a:t>Code42 Insider Threat Report:</a:t>
            </a:r>
            <a:r>
              <a:rPr lang="en-US" sz="2200">
                <a:uFill>
                  <a:noFill/>
                </a:uFill>
                <a:hlinkClick r:id="rId6"/>
              </a:rPr>
              <a:t> </a:t>
            </a:r>
            <a:r>
              <a:rPr lang="en-US" sz="2200" u="sng">
                <a:solidFill>
                  <a:schemeClr val="hlink"/>
                </a:solidFill>
                <a:hlinkClick r:id="rId7"/>
              </a:rPr>
              <a:t>https://www.code42.com/resources/report-2021-data-exposure/</a:t>
            </a:r>
            <a:br>
              <a:rPr lang="en-US" u="sng">
                <a:solidFill>
                  <a:schemeClr val="hlink"/>
                </a:solidFill>
              </a:rPr>
            </a:br>
            <a:endParaRPr u="sng">
              <a:solidFill>
                <a:schemeClr val="hlink"/>
              </a:solidFill>
            </a:endParaRPr>
          </a:p>
          <a:p>
            <a:pPr indent="-381000" lvl="0" marL="457200" rtl="0" algn="l">
              <a:spcBef>
                <a:spcPts val="0"/>
              </a:spcBef>
              <a:spcAft>
                <a:spcPts val="0"/>
              </a:spcAft>
              <a:buClr>
                <a:schemeClr val="hlink"/>
              </a:buClr>
              <a:buSzPts val="2400"/>
              <a:buChar char="•"/>
            </a:pPr>
            <a:r>
              <a:rPr lang="en-US" sz="2200"/>
              <a:t>RBA Deck: </a:t>
            </a:r>
            <a:r>
              <a:rPr lang="en-US" sz="2200" u="sng">
                <a:solidFill>
                  <a:schemeClr val="hlink"/>
                </a:solidFill>
                <a:hlinkClick r:id="rId8"/>
              </a:rPr>
              <a:t>https://deck.rbaallday.com/ </a:t>
            </a:r>
            <a:br>
              <a:rPr lang="en-US" u="sng">
                <a:solidFill>
                  <a:schemeClr val="hlink"/>
                </a:solidFill>
              </a:rPr>
            </a:br>
            <a:endParaRPr u="sng">
              <a:solidFill>
                <a:schemeClr val="hlink"/>
              </a:solidFill>
            </a:endParaRPr>
          </a:p>
          <a:p>
            <a:pPr indent="-381000" lvl="0" marL="457200" rtl="0" algn="l">
              <a:spcBef>
                <a:spcPts val="0"/>
              </a:spcBef>
              <a:spcAft>
                <a:spcPts val="0"/>
              </a:spcAft>
              <a:buClr>
                <a:schemeClr val="hlink"/>
              </a:buClr>
              <a:buSzPts val="2400"/>
              <a:buChar char="•"/>
            </a:pPr>
            <a:r>
              <a:rPr lang="en-US" sz="2200"/>
              <a:t>Alerts and Dashboards: </a:t>
            </a:r>
            <a:r>
              <a:rPr lang="en-US" sz="2200" u="sng">
                <a:solidFill>
                  <a:schemeClr val="hlink"/>
                </a:solidFill>
                <a:hlinkClick r:id="rId9"/>
              </a:rPr>
              <a:t>https://github.com/matt-snyder-stuff/.conf_2021</a:t>
            </a:r>
            <a:endParaRPr u="sng">
              <a:solidFill>
                <a:schemeClr val="hlink"/>
              </a:solidFill>
            </a:endParaRPr>
          </a:p>
          <a:p>
            <a:pPr indent="0" lvl="0" marL="457200" rtl="0" algn="l">
              <a:spcBef>
                <a:spcPts val="0"/>
              </a:spcBef>
              <a:spcAft>
                <a:spcPts val="0"/>
              </a:spcAft>
              <a:buNone/>
            </a:pPr>
            <a:r>
              <a:rPr lang="en-US" sz="1800"/>
              <a:t>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en-US" sz="1800"/>
              <a:t>    </a:t>
            </a:r>
            <a:endParaRPr sz="1800"/>
          </a:p>
          <a:p>
            <a:pPr indent="0" lvl="0" marL="0" rtl="0" algn="l">
              <a:spcBef>
                <a:spcPts val="3000"/>
              </a:spcBef>
              <a:spcAft>
                <a:spcPts val="4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81"/>
          <p:cNvSpPr txBox="1"/>
          <p:nvPr>
            <p:ph idx="1" type="body"/>
          </p:nvPr>
        </p:nvSpPr>
        <p:spPr>
          <a:xfrm>
            <a:off x="685799" y="812801"/>
            <a:ext cx="3156000" cy="5364300"/>
          </a:xfrm>
          <a:prstGeom prst="rect">
            <a:avLst/>
          </a:prstGeom>
        </p:spPr>
        <p:txBody>
          <a:bodyPr anchorCtr="0" anchor="t" bIns="0" lIns="0" spcFirstLastPara="1" rIns="0" wrap="square" tIns="0">
            <a:noAutofit/>
          </a:bodyPr>
          <a:lstStyle/>
          <a:p>
            <a:pPr indent="0" lvl="0" marL="0" rtl="0" algn="l">
              <a:spcBef>
                <a:spcPts val="1200"/>
              </a:spcBef>
              <a:spcAft>
                <a:spcPts val="0"/>
              </a:spcAft>
              <a:buNone/>
            </a:pPr>
            <a:r>
              <a:rPr lang="en-US"/>
              <a:t>RBA 2021 .conf Talks</a:t>
            </a:r>
            <a:endParaRPr/>
          </a:p>
        </p:txBody>
      </p:sp>
      <p:sp>
        <p:nvSpPr>
          <p:cNvPr id="980" name="Google Shape;980;p81"/>
          <p:cNvSpPr txBox="1"/>
          <p:nvPr>
            <p:ph idx="2" type="body"/>
          </p:nvPr>
        </p:nvSpPr>
        <p:spPr>
          <a:xfrm>
            <a:off x="5194300" y="812801"/>
            <a:ext cx="6312000" cy="5364300"/>
          </a:xfrm>
          <a:prstGeom prst="rect">
            <a:avLst/>
          </a:prstGeom>
        </p:spPr>
        <p:txBody>
          <a:bodyPr anchorCtr="0" anchor="t" bIns="0" lIns="0" spcFirstLastPara="1" rIns="0" wrap="square" tIns="0">
            <a:noAutofit/>
          </a:bodyPr>
          <a:lstStyle/>
          <a:p>
            <a:pPr indent="0" lvl="0" marL="0" rtl="0" algn="l">
              <a:spcBef>
                <a:spcPts val="3000"/>
              </a:spcBef>
              <a:spcAft>
                <a:spcPts val="0"/>
              </a:spcAft>
              <a:buNone/>
            </a:pPr>
            <a:r>
              <a:rPr lang="en-US" sz="1800"/>
              <a:t>SEC1163A - Proactive Risk Based Alerting for Insider Threats </a:t>
            </a:r>
            <a:endParaRPr sz="1800"/>
          </a:p>
          <a:p>
            <a:pPr indent="0" lvl="0" marL="0" rtl="0" algn="l">
              <a:spcBef>
                <a:spcPts val="3000"/>
              </a:spcBef>
              <a:spcAft>
                <a:spcPts val="0"/>
              </a:spcAft>
              <a:buNone/>
            </a:pPr>
            <a:r>
              <a:rPr lang="en-US" sz="1800"/>
              <a:t>SEC1162A - Supercharge Your Risk Based Alerting (RBA) Implementation </a:t>
            </a:r>
            <a:endParaRPr sz="1800"/>
          </a:p>
          <a:p>
            <a:pPr indent="0" lvl="0" marL="0" rtl="0" algn="l">
              <a:spcBef>
                <a:spcPts val="3000"/>
              </a:spcBef>
              <a:spcAft>
                <a:spcPts val="0"/>
              </a:spcAft>
              <a:buNone/>
            </a:pPr>
            <a:r>
              <a:rPr lang="en-US" sz="1800"/>
              <a:t>SEC1590C - Augmented Case Management With Risk Based Analytics and Splunk SOAR SEC1800A - Implementing Zero Trust: From Hype to Reality</a:t>
            </a:r>
            <a:endParaRPr sz="1800"/>
          </a:p>
          <a:p>
            <a:pPr indent="0" lvl="0" marL="0" rtl="0" algn="l">
              <a:spcBef>
                <a:spcPts val="3000"/>
              </a:spcBef>
              <a:spcAft>
                <a:spcPts val="0"/>
              </a:spcAft>
              <a:buNone/>
            </a:pPr>
            <a:r>
              <a:rPr lang="en-US" sz="1800"/>
              <a:t>SEC1249A - Accenture’s Journey to RBA with Splunk Enterprise Security and Beyond</a:t>
            </a:r>
            <a:endParaRPr sz="1800"/>
          </a:p>
          <a:p>
            <a:pPr indent="0" lvl="0" marL="0" rtl="0" algn="l">
              <a:spcBef>
                <a:spcPts val="3000"/>
              </a:spcBef>
              <a:spcAft>
                <a:spcPts val="400"/>
              </a:spcAft>
              <a:buNone/>
            </a:pPr>
            <a:r>
              <a:rPr lang="en-US" sz="1800"/>
              <a:t>SEC1466A - A Deep-Dive Into How Zoom Is Building Its World-Class Detection Pipeline in Response to the Zoom-Boom!</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4"/>
          <p:cNvSpPr txBox="1"/>
          <p:nvPr>
            <p:ph idx="1" type="body"/>
          </p:nvPr>
        </p:nvSpPr>
        <p:spPr>
          <a:xfrm>
            <a:off x="685801" y="812801"/>
            <a:ext cx="5067300" cy="5364300"/>
          </a:xfrm>
          <a:prstGeom prst="rect">
            <a:avLst/>
          </a:prstGeom>
          <a:noFill/>
          <a:ln>
            <a:noFill/>
          </a:ln>
        </p:spPr>
        <p:txBody>
          <a:bodyPr anchorCtr="0" anchor="ctr" bIns="0" lIns="0" spcFirstLastPara="1" rIns="0" wrap="square" tIns="0">
            <a:noAutofit/>
          </a:bodyPr>
          <a:lstStyle/>
          <a:p>
            <a:pPr indent="-381000" lvl="0" marL="0" rtl="0" algn="ctr">
              <a:lnSpc>
                <a:spcPct val="80000"/>
              </a:lnSpc>
              <a:spcBef>
                <a:spcPts val="0"/>
              </a:spcBef>
              <a:spcAft>
                <a:spcPts val="0"/>
              </a:spcAft>
              <a:buSzPts val="6000"/>
              <a:buChar char="​"/>
            </a:pPr>
            <a:r>
              <a:rPr b="0" lang="en-US"/>
              <a:t>​</a:t>
            </a:r>
            <a:r>
              <a:rPr lang="en-US" sz="5000"/>
              <a:t>Everyone has an Insider Threat Problem</a:t>
            </a:r>
            <a:endParaRPr sz="5000"/>
          </a:p>
          <a:p>
            <a:pPr indent="-381000" lvl="0" marL="0" rtl="0" algn="l">
              <a:lnSpc>
                <a:spcPct val="80000"/>
              </a:lnSpc>
              <a:spcBef>
                <a:spcPts val="0"/>
              </a:spcBef>
              <a:spcAft>
                <a:spcPts val="0"/>
              </a:spcAft>
              <a:buSzPts val="6000"/>
              <a:buChar char="​"/>
            </a:pPr>
            <a:r>
              <a:t/>
            </a:r>
            <a:endParaRPr/>
          </a:p>
          <a:p>
            <a:pPr indent="-190500" lvl="1" marL="0" rtl="0" algn="l">
              <a:lnSpc>
                <a:spcPct val="83000"/>
              </a:lnSpc>
              <a:spcBef>
                <a:spcPts val="300"/>
              </a:spcBef>
              <a:spcAft>
                <a:spcPts val="0"/>
              </a:spcAft>
              <a:buSzPts val="3000"/>
              <a:buChar char="​"/>
            </a:pPr>
            <a:r>
              <a:t/>
            </a:r>
            <a:endParaRPr/>
          </a:p>
          <a:p>
            <a:pPr indent="-114300" lvl="2" marL="0" rtl="0" algn="l">
              <a:lnSpc>
                <a:spcPct val="120000"/>
              </a:lnSpc>
              <a:spcBef>
                <a:spcPts val="0"/>
              </a:spcBef>
              <a:spcAft>
                <a:spcPts val="0"/>
              </a:spcAft>
              <a:buSzPts val="1800"/>
              <a:buChar char="​"/>
            </a:pPr>
            <a:r>
              <a:rPr lang="en-US"/>
              <a:t>​No matter what industry you are in or the size of your company, you face challenges from Insider Threats. </a:t>
            </a:r>
            <a:endParaRPr/>
          </a:p>
          <a:p>
            <a:pPr indent="-114300" lvl="2" marL="0" rtl="0" algn="l">
              <a:lnSpc>
                <a:spcPct val="120000"/>
              </a:lnSpc>
              <a:spcBef>
                <a:spcPts val="4200"/>
              </a:spcBef>
              <a:spcAft>
                <a:spcPts val="0"/>
              </a:spcAft>
              <a:buSzPts val="1800"/>
              <a:buChar char="​"/>
            </a:pPr>
            <a:r>
              <a:t/>
            </a:r>
            <a:endParaRPr/>
          </a:p>
        </p:txBody>
      </p:sp>
      <p:grpSp>
        <p:nvGrpSpPr>
          <p:cNvPr id="474" name="Google Shape;474;p54"/>
          <p:cNvGrpSpPr/>
          <p:nvPr/>
        </p:nvGrpSpPr>
        <p:grpSpPr>
          <a:xfrm>
            <a:off x="685914" y="3916203"/>
            <a:ext cx="1839800" cy="61800"/>
            <a:chOff x="4727688" y="3708408"/>
            <a:chExt cx="1839800" cy="61800"/>
          </a:xfrm>
        </p:grpSpPr>
        <p:cxnSp>
          <p:nvCxnSpPr>
            <p:cNvPr id="475" name="Google Shape;475;p54"/>
            <p:cNvCxnSpPr/>
            <p:nvPr/>
          </p:nvCxnSpPr>
          <p:spPr>
            <a:xfrm flipH="1">
              <a:off x="4727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76" name="Google Shape;476;p54"/>
            <p:cNvCxnSpPr/>
            <p:nvPr/>
          </p:nvCxnSpPr>
          <p:spPr>
            <a:xfrm flipH="1">
              <a:off x="4791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77" name="Google Shape;477;p54"/>
            <p:cNvCxnSpPr/>
            <p:nvPr/>
          </p:nvCxnSpPr>
          <p:spPr>
            <a:xfrm flipH="1">
              <a:off x="4854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78" name="Google Shape;478;p54"/>
            <p:cNvCxnSpPr/>
            <p:nvPr/>
          </p:nvCxnSpPr>
          <p:spPr>
            <a:xfrm flipH="1">
              <a:off x="4918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79" name="Google Shape;479;p54"/>
            <p:cNvCxnSpPr/>
            <p:nvPr/>
          </p:nvCxnSpPr>
          <p:spPr>
            <a:xfrm flipH="1">
              <a:off x="4981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0" name="Google Shape;480;p54"/>
            <p:cNvCxnSpPr/>
            <p:nvPr/>
          </p:nvCxnSpPr>
          <p:spPr>
            <a:xfrm flipH="1">
              <a:off x="5045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1" name="Google Shape;481;p54"/>
            <p:cNvCxnSpPr/>
            <p:nvPr/>
          </p:nvCxnSpPr>
          <p:spPr>
            <a:xfrm flipH="1">
              <a:off x="5108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2" name="Google Shape;482;p54"/>
            <p:cNvCxnSpPr/>
            <p:nvPr/>
          </p:nvCxnSpPr>
          <p:spPr>
            <a:xfrm flipH="1">
              <a:off x="5172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3" name="Google Shape;483;p54"/>
            <p:cNvCxnSpPr/>
            <p:nvPr/>
          </p:nvCxnSpPr>
          <p:spPr>
            <a:xfrm flipH="1">
              <a:off x="5235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4" name="Google Shape;484;p54"/>
            <p:cNvCxnSpPr/>
            <p:nvPr/>
          </p:nvCxnSpPr>
          <p:spPr>
            <a:xfrm flipH="1">
              <a:off x="5299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5" name="Google Shape;485;p54"/>
            <p:cNvCxnSpPr/>
            <p:nvPr/>
          </p:nvCxnSpPr>
          <p:spPr>
            <a:xfrm flipH="1">
              <a:off x="5362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6" name="Google Shape;486;p54"/>
            <p:cNvCxnSpPr/>
            <p:nvPr/>
          </p:nvCxnSpPr>
          <p:spPr>
            <a:xfrm flipH="1">
              <a:off x="5426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7" name="Google Shape;487;p54"/>
            <p:cNvCxnSpPr/>
            <p:nvPr/>
          </p:nvCxnSpPr>
          <p:spPr>
            <a:xfrm flipH="1">
              <a:off x="5489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8" name="Google Shape;488;p54"/>
            <p:cNvCxnSpPr/>
            <p:nvPr/>
          </p:nvCxnSpPr>
          <p:spPr>
            <a:xfrm flipH="1">
              <a:off x="5553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89" name="Google Shape;489;p54"/>
            <p:cNvCxnSpPr/>
            <p:nvPr/>
          </p:nvCxnSpPr>
          <p:spPr>
            <a:xfrm flipH="1">
              <a:off x="5616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0" name="Google Shape;490;p54"/>
            <p:cNvCxnSpPr/>
            <p:nvPr/>
          </p:nvCxnSpPr>
          <p:spPr>
            <a:xfrm flipH="1">
              <a:off x="5680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1" name="Google Shape;491;p54"/>
            <p:cNvCxnSpPr/>
            <p:nvPr/>
          </p:nvCxnSpPr>
          <p:spPr>
            <a:xfrm flipH="1">
              <a:off x="5743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2" name="Google Shape;492;p54"/>
            <p:cNvCxnSpPr/>
            <p:nvPr/>
          </p:nvCxnSpPr>
          <p:spPr>
            <a:xfrm flipH="1">
              <a:off x="5807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3" name="Google Shape;493;p54"/>
            <p:cNvCxnSpPr/>
            <p:nvPr/>
          </p:nvCxnSpPr>
          <p:spPr>
            <a:xfrm flipH="1">
              <a:off x="5870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4" name="Google Shape;494;p54"/>
            <p:cNvCxnSpPr/>
            <p:nvPr/>
          </p:nvCxnSpPr>
          <p:spPr>
            <a:xfrm flipH="1">
              <a:off x="5934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5" name="Google Shape;495;p54"/>
            <p:cNvCxnSpPr/>
            <p:nvPr/>
          </p:nvCxnSpPr>
          <p:spPr>
            <a:xfrm flipH="1">
              <a:off x="5997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6" name="Google Shape;496;p54"/>
            <p:cNvCxnSpPr/>
            <p:nvPr/>
          </p:nvCxnSpPr>
          <p:spPr>
            <a:xfrm flipH="1">
              <a:off x="6061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7" name="Google Shape;497;p54"/>
            <p:cNvCxnSpPr/>
            <p:nvPr/>
          </p:nvCxnSpPr>
          <p:spPr>
            <a:xfrm flipH="1">
              <a:off x="6124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8" name="Google Shape;498;p54"/>
            <p:cNvCxnSpPr/>
            <p:nvPr/>
          </p:nvCxnSpPr>
          <p:spPr>
            <a:xfrm flipH="1">
              <a:off x="6188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499" name="Google Shape;499;p54"/>
            <p:cNvCxnSpPr/>
            <p:nvPr/>
          </p:nvCxnSpPr>
          <p:spPr>
            <a:xfrm flipH="1">
              <a:off x="6251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00" name="Google Shape;500;p54"/>
            <p:cNvCxnSpPr/>
            <p:nvPr/>
          </p:nvCxnSpPr>
          <p:spPr>
            <a:xfrm flipH="1">
              <a:off x="6315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01" name="Google Shape;501;p54"/>
            <p:cNvCxnSpPr/>
            <p:nvPr/>
          </p:nvCxnSpPr>
          <p:spPr>
            <a:xfrm flipH="1">
              <a:off x="6378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02" name="Google Shape;502;p54"/>
            <p:cNvCxnSpPr/>
            <p:nvPr/>
          </p:nvCxnSpPr>
          <p:spPr>
            <a:xfrm flipH="1">
              <a:off x="6442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03" name="Google Shape;503;p54"/>
            <p:cNvCxnSpPr/>
            <p:nvPr/>
          </p:nvCxnSpPr>
          <p:spPr>
            <a:xfrm flipH="1">
              <a:off x="6505688" y="3708408"/>
              <a:ext cx="61800" cy="61800"/>
            </a:xfrm>
            <a:prstGeom prst="straightConnector1">
              <a:avLst/>
            </a:prstGeom>
            <a:noFill/>
            <a:ln cap="rnd" cmpd="sng" w="12700">
              <a:solidFill>
                <a:srgbClr val="EC008C"/>
              </a:solidFill>
              <a:prstDash val="solid"/>
              <a:round/>
              <a:headEnd len="sm" w="sm" type="none"/>
              <a:tailEnd len="sm" w="sm" type="none"/>
            </a:ln>
          </p:spPr>
        </p:cxnSp>
      </p:grpSp>
      <p:pic>
        <p:nvPicPr>
          <p:cNvPr id="504" name="Google Shape;504;p54"/>
          <p:cNvPicPr preferRelativeResize="0"/>
          <p:nvPr/>
        </p:nvPicPr>
        <p:blipFill rotWithShape="1">
          <a:blip r:embed="rId3">
            <a:alphaModFix/>
          </a:blip>
          <a:srcRect b="2136" l="32378" r="21046" t="3763"/>
          <a:stretch/>
        </p:blipFill>
        <p:spPr>
          <a:xfrm>
            <a:off x="6477000" y="228600"/>
            <a:ext cx="5029200" cy="5715001"/>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5"/>
          <p:cNvSpPr txBox="1"/>
          <p:nvPr>
            <p:ph idx="1" type="body"/>
          </p:nvPr>
        </p:nvSpPr>
        <p:spPr>
          <a:xfrm>
            <a:off x="1031533" y="812800"/>
            <a:ext cx="4372500" cy="561900"/>
          </a:xfrm>
          <a:prstGeom prst="rect">
            <a:avLst/>
          </a:prstGeom>
          <a:noFill/>
          <a:ln>
            <a:noFill/>
          </a:ln>
        </p:spPr>
        <p:txBody>
          <a:bodyPr anchorCtr="0" anchor="t" bIns="0" lIns="0" spcFirstLastPara="1" rIns="0" wrap="square" tIns="0">
            <a:noAutofit/>
          </a:bodyPr>
          <a:lstStyle/>
          <a:p>
            <a:pPr indent="0" lvl="0" marL="0" rtl="0" algn="ctr">
              <a:lnSpc>
                <a:spcPct val="83000"/>
              </a:lnSpc>
              <a:spcBef>
                <a:spcPts val="0"/>
              </a:spcBef>
              <a:spcAft>
                <a:spcPts val="0"/>
              </a:spcAft>
              <a:buClr>
                <a:schemeClr val="dk1"/>
              </a:buClr>
              <a:buSzPts val="1100"/>
              <a:buFont typeface="Arial"/>
              <a:buNone/>
            </a:pPr>
            <a:r>
              <a:rPr lang="en-US"/>
              <a:t>% of Employees likely to leak data post COVID-10</a:t>
            </a:r>
            <a:endParaRPr/>
          </a:p>
          <a:p>
            <a:pPr indent="0" lvl="0" marL="0" rtl="0" algn="ctr">
              <a:lnSpc>
                <a:spcPct val="83000"/>
              </a:lnSpc>
              <a:spcBef>
                <a:spcPts val="0"/>
              </a:spcBef>
              <a:spcAft>
                <a:spcPts val="0"/>
              </a:spcAft>
              <a:buClr>
                <a:schemeClr val="lt1"/>
              </a:buClr>
              <a:buSzPts val="2200"/>
              <a:buNone/>
            </a:pPr>
            <a:r>
              <a:t/>
            </a:r>
            <a:endParaRPr/>
          </a:p>
        </p:txBody>
      </p:sp>
      <p:sp>
        <p:nvSpPr>
          <p:cNvPr id="510" name="Google Shape;510;p55"/>
          <p:cNvSpPr txBox="1"/>
          <p:nvPr>
            <p:ph idx="2" type="body"/>
          </p:nvPr>
        </p:nvSpPr>
        <p:spPr>
          <a:xfrm>
            <a:off x="6430078" y="812801"/>
            <a:ext cx="5067300" cy="5364300"/>
          </a:xfrm>
          <a:prstGeom prst="rect">
            <a:avLst/>
          </a:prstGeom>
          <a:noFill/>
          <a:ln>
            <a:noFill/>
          </a:ln>
        </p:spPr>
        <p:txBody>
          <a:bodyPr anchorCtr="0" anchor="ctr" bIns="0" lIns="0" spcFirstLastPara="1" rIns="0" wrap="square" tIns="0">
            <a:noAutofit/>
          </a:bodyPr>
          <a:lstStyle/>
          <a:p>
            <a:pPr indent="-285750" lvl="0" marL="0" rtl="0" algn="ctr">
              <a:lnSpc>
                <a:spcPct val="80000"/>
              </a:lnSpc>
              <a:spcBef>
                <a:spcPts val="0"/>
              </a:spcBef>
              <a:spcAft>
                <a:spcPts val="0"/>
              </a:spcAft>
              <a:buSzPts val="4500"/>
              <a:buChar char="​"/>
            </a:pPr>
            <a:r>
              <a:rPr lang="en-US" sz="4500"/>
              <a:t>Remote work has accelerated risks </a:t>
            </a:r>
            <a:endParaRPr sz="4500"/>
          </a:p>
          <a:p>
            <a:pPr indent="0" lvl="0" marL="0" rtl="0" algn="l">
              <a:lnSpc>
                <a:spcPct val="80000"/>
              </a:lnSpc>
              <a:spcBef>
                <a:spcPts val="0"/>
              </a:spcBef>
              <a:spcAft>
                <a:spcPts val="0"/>
              </a:spcAft>
              <a:buNone/>
            </a:pPr>
            <a:r>
              <a:rPr lang="en-US" sz="4500"/>
              <a:t> </a:t>
            </a:r>
            <a:endParaRPr/>
          </a:p>
          <a:p>
            <a:pPr indent="-114300" lvl="2" marL="0" rtl="0" algn="l">
              <a:lnSpc>
                <a:spcPct val="120000"/>
              </a:lnSpc>
              <a:spcBef>
                <a:spcPts val="4200"/>
              </a:spcBef>
              <a:spcAft>
                <a:spcPts val="0"/>
              </a:spcAft>
              <a:buClr>
                <a:schemeClr val="dk1"/>
              </a:buClr>
              <a:buSzPts val="1800"/>
              <a:buChar char="​"/>
            </a:pPr>
            <a:br>
              <a:rPr lang="en-US"/>
            </a:br>
            <a:r>
              <a:rPr lang="en-US"/>
              <a:t>With workforces around the world shifting to remote/work from anywhere models, employees now have greater access to data than ever before. </a:t>
            </a:r>
            <a:br>
              <a:rPr lang="en-US"/>
            </a:br>
            <a:endParaRPr/>
          </a:p>
        </p:txBody>
      </p:sp>
      <p:grpSp>
        <p:nvGrpSpPr>
          <p:cNvPr id="511" name="Google Shape;511;p55"/>
          <p:cNvGrpSpPr/>
          <p:nvPr/>
        </p:nvGrpSpPr>
        <p:grpSpPr>
          <a:xfrm>
            <a:off x="6430191" y="3405998"/>
            <a:ext cx="1839800" cy="61800"/>
            <a:chOff x="4727688" y="3708408"/>
            <a:chExt cx="1839800" cy="61800"/>
          </a:xfrm>
        </p:grpSpPr>
        <p:cxnSp>
          <p:nvCxnSpPr>
            <p:cNvPr id="512" name="Google Shape;512;p55"/>
            <p:cNvCxnSpPr/>
            <p:nvPr/>
          </p:nvCxnSpPr>
          <p:spPr>
            <a:xfrm flipH="1">
              <a:off x="4727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13" name="Google Shape;513;p55"/>
            <p:cNvCxnSpPr/>
            <p:nvPr/>
          </p:nvCxnSpPr>
          <p:spPr>
            <a:xfrm flipH="1">
              <a:off x="4791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14" name="Google Shape;514;p55"/>
            <p:cNvCxnSpPr/>
            <p:nvPr/>
          </p:nvCxnSpPr>
          <p:spPr>
            <a:xfrm flipH="1">
              <a:off x="4854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15" name="Google Shape;515;p55"/>
            <p:cNvCxnSpPr/>
            <p:nvPr/>
          </p:nvCxnSpPr>
          <p:spPr>
            <a:xfrm flipH="1">
              <a:off x="4918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16" name="Google Shape;516;p55"/>
            <p:cNvCxnSpPr/>
            <p:nvPr/>
          </p:nvCxnSpPr>
          <p:spPr>
            <a:xfrm flipH="1">
              <a:off x="4981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17" name="Google Shape;517;p55"/>
            <p:cNvCxnSpPr/>
            <p:nvPr/>
          </p:nvCxnSpPr>
          <p:spPr>
            <a:xfrm flipH="1">
              <a:off x="5045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18" name="Google Shape;518;p55"/>
            <p:cNvCxnSpPr/>
            <p:nvPr/>
          </p:nvCxnSpPr>
          <p:spPr>
            <a:xfrm flipH="1">
              <a:off x="5108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19" name="Google Shape;519;p55"/>
            <p:cNvCxnSpPr/>
            <p:nvPr/>
          </p:nvCxnSpPr>
          <p:spPr>
            <a:xfrm flipH="1">
              <a:off x="5172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0" name="Google Shape;520;p55"/>
            <p:cNvCxnSpPr/>
            <p:nvPr/>
          </p:nvCxnSpPr>
          <p:spPr>
            <a:xfrm flipH="1">
              <a:off x="5235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1" name="Google Shape;521;p55"/>
            <p:cNvCxnSpPr/>
            <p:nvPr/>
          </p:nvCxnSpPr>
          <p:spPr>
            <a:xfrm flipH="1">
              <a:off x="5299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2" name="Google Shape;522;p55"/>
            <p:cNvCxnSpPr/>
            <p:nvPr/>
          </p:nvCxnSpPr>
          <p:spPr>
            <a:xfrm flipH="1">
              <a:off x="5362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3" name="Google Shape;523;p55"/>
            <p:cNvCxnSpPr/>
            <p:nvPr/>
          </p:nvCxnSpPr>
          <p:spPr>
            <a:xfrm flipH="1">
              <a:off x="5426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4" name="Google Shape;524;p55"/>
            <p:cNvCxnSpPr/>
            <p:nvPr/>
          </p:nvCxnSpPr>
          <p:spPr>
            <a:xfrm flipH="1">
              <a:off x="5489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5" name="Google Shape;525;p55"/>
            <p:cNvCxnSpPr/>
            <p:nvPr/>
          </p:nvCxnSpPr>
          <p:spPr>
            <a:xfrm flipH="1">
              <a:off x="5553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6" name="Google Shape;526;p55"/>
            <p:cNvCxnSpPr/>
            <p:nvPr/>
          </p:nvCxnSpPr>
          <p:spPr>
            <a:xfrm flipH="1">
              <a:off x="5616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7" name="Google Shape;527;p55"/>
            <p:cNvCxnSpPr/>
            <p:nvPr/>
          </p:nvCxnSpPr>
          <p:spPr>
            <a:xfrm flipH="1">
              <a:off x="5680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8" name="Google Shape;528;p55"/>
            <p:cNvCxnSpPr/>
            <p:nvPr/>
          </p:nvCxnSpPr>
          <p:spPr>
            <a:xfrm flipH="1">
              <a:off x="5743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29" name="Google Shape;529;p55"/>
            <p:cNvCxnSpPr/>
            <p:nvPr/>
          </p:nvCxnSpPr>
          <p:spPr>
            <a:xfrm flipH="1">
              <a:off x="5807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0" name="Google Shape;530;p55"/>
            <p:cNvCxnSpPr/>
            <p:nvPr/>
          </p:nvCxnSpPr>
          <p:spPr>
            <a:xfrm flipH="1">
              <a:off x="5870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1" name="Google Shape;531;p55"/>
            <p:cNvCxnSpPr/>
            <p:nvPr/>
          </p:nvCxnSpPr>
          <p:spPr>
            <a:xfrm flipH="1">
              <a:off x="5934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2" name="Google Shape;532;p55"/>
            <p:cNvCxnSpPr/>
            <p:nvPr/>
          </p:nvCxnSpPr>
          <p:spPr>
            <a:xfrm flipH="1">
              <a:off x="5997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3" name="Google Shape;533;p55"/>
            <p:cNvCxnSpPr/>
            <p:nvPr/>
          </p:nvCxnSpPr>
          <p:spPr>
            <a:xfrm flipH="1">
              <a:off x="6061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4" name="Google Shape;534;p55"/>
            <p:cNvCxnSpPr/>
            <p:nvPr/>
          </p:nvCxnSpPr>
          <p:spPr>
            <a:xfrm flipH="1">
              <a:off x="6124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5" name="Google Shape;535;p55"/>
            <p:cNvCxnSpPr/>
            <p:nvPr/>
          </p:nvCxnSpPr>
          <p:spPr>
            <a:xfrm flipH="1">
              <a:off x="6188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6" name="Google Shape;536;p55"/>
            <p:cNvCxnSpPr/>
            <p:nvPr/>
          </p:nvCxnSpPr>
          <p:spPr>
            <a:xfrm flipH="1">
              <a:off x="6251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7" name="Google Shape;537;p55"/>
            <p:cNvCxnSpPr/>
            <p:nvPr/>
          </p:nvCxnSpPr>
          <p:spPr>
            <a:xfrm flipH="1">
              <a:off x="6315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8" name="Google Shape;538;p55"/>
            <p:cNvCxnSpPr/>
            <p:nvPr/>
          </p:nvCxnSpPr>
          <p:spPr>
            <a:xfrm flipH="1">
              <a:off x="63786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39" name="Google Shape;539;p55"/>
            <p:cNvCxnSpPr/>
            <p:nvPr/>
          </p:nvCxnSpPr>
          <p:spPr>
            <a:xfrm flipH="1">
              <a:off x="6442188" y="3708408"/>
              <a:ext cx="61800" cy="61800"/>
            </a:xfrm>
            <a:prstGeom prst="straightConnector1">
              <a:avLst/>
            </a:prstGeom>
            <a:noFill/>
            <a:ln cap="rnd" cmpd="sng" w="12700">
              <a:solidFill>
                <a:srgbClr val="EC008C"/>
              </a:solidFill>
              <a:prstDash val="solid"/>
              <a:round/>
              <a:headEnd len="sm" w="sm" type="none"/>
              <a:tailEnd len="sm" w="sm" type="none"/>
            </a:ln>
          </p:spPr>
        </p:cxnSp>
        <p:cxnSp>
          <p:nvCxnSpPr>
            <p:cNvPr id="540" name="Google Shape;540;p55"/>
            <p:cNvCxnSpPr/>
            <p:nvPr/>
          </p:nvCxnSpPr>
          <p:spPr>
            <a:xfrm flipH="1">
              <a:off x="6505688" y="3708408"/>
              <a:ext cx="61800" cy="61800"/>
            </a:xfrm>
            <a:prstGeom prst="straightConnector1">
              <a:avLst/>
            </a:prstGeom>
            <a:noFill/>
            <a:ln cap="rnd" cmpd="sng" w="12700">
              <a:solidFill>
                <a:srgbClr val="EC008C"/>
              </a:solidFill>
              <a:prstDash val="solid"/>
              <a:round/>
              <a:headEnd len="sm" w="sm" type="none"/>
              <a:tailEnd len="sm" w="sm" type="none"/>
            </a:ln>
          </p:spPr>
        </p:cxnSp>
      </p:grpSp>
      <p:sp>
        <p:nvSpPr>
          <p:cNvPr id="541" name="Google Shape;541;p55"/>
          <p:cNvSpPr txBox="1"/>
          <p:nvPr/>
        </p:nvSpPr>
        <p:spPr>
          <a:xfrm>
            <a:off x="2244724" y="2929107"/>
            <a:ext cx="1946400" cy="10158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6000"/>
              <a:t>85</a:t>
            </a:r>
            <a:r>
              <a:rPr b="1" i="0" lang="en-US" sz="6000" u="none" cap="none" strike="noStrike"/>
              <a:t>%</a:t>
            </a:r>
            <a:endParaRPr b="1"/>
          </a:p>
        </p:txBody>
      </p:sp>
      <p:sp>
        <p:nvSpPr>
          <p:cNvPr id="542" name="Google Shape;542;p55"/>
          <p:cNvSpPr/>
          <p:nvPr/>
        </p:nvSpPr>
        <p:spPr>
          <a:xfrm>
            <a:off x="1609424" y="1780399"/>
            <a:ext cx="3246600" cy="3246600"/>
          </a:xfrm>
          <a:prstGeom prst="blockArc">
            <a:avLst>
              <a:gd fmla="val 16302320" name="adj1"/>
              <a:gd fmla="val 9824314" name="adj2"/>
              <a:gd fmla="val 15911" name="adj3"/>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5"/>
          <p:cNvSpPr txBox="1"/>
          <p:nvPr/>
        </p:nvSpPr>
        <p:spPr>
          <a:xfrm>
            <a:off x="1303275" y="5724800"/>
            <a:ext cx="3858900" cy="51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900">
                <a:solidFill>
                  <a:schemeClr val="dk1"/>
                </a:solidFill>
              </a:rPr>
              <a:t>Source: </a:t>
            </a:r>
            <a:r>
              <a:rPr lang="en-US" sz="900" u="sng">
                <a:solidFill>
                  <a:schemeClr val="hlink"/>
                </a:solidFill>
                <a:hlinkClick r:id="rId3"/>
              </a:rPr>
              <a:t>https://www.code42.com/resources/report-2021-data-exposure/</a:t>
            </a:r>
            <a:endParaRPr sz="900">
              <a:solidFill>
                <a:schemeClr val="dk1"/>
              </a:solidFill>
            </a:endParaRPr>
          </a:p>
          <a:p>
            <a:pPr indent="0" lvl="0" marL="0" rtl="0" algn="l">
              <a:spcBef>
                <a:spcPts val="0"/>
              </a:spcBef>
              <a:spcAft>
                <a:spcPts val="0"/>
              </a:spcAft>
              <a:buNone/>
            </a:pPr>
            <a:r>
              <a:t/>
            </a:r>
            <a:endParaRPr sz="1100"/>
          </a:p>
        </p:txBody>
      </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6"/>
          <p:cNvSpPr txBox="1"/>
          <p:nvPr>
            <p:ph type="title"/>
          </p:nvPr>
        </p:nvSpPr>
        <p:spPr>
          <a:xfrm>
            <a:off x="685800" y="521208"/>
            <a:ext cx="10817400" cy="10332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Now it’s time to build a team!</a:t>
            </a:r>
            <a:endParaRPr/>
          </a:p>
        </p:txBody>
      </p:sp>
      <p:sp>
        <p:nvSpPr>
          <p:cNvPr id="550" name="Google Shape;550;p56"/>
          <p:cNvSpPr/>
          <p:nvPr/>
        </p:nvSpPr>
        <p:spPr>
          <a:xfrm>
            <a:off x="-2" y="2590800"/>
            <a:ext cx="12192000" cy="2736497"/>
          </a:xfrm>
          <a:custGeom>
            <a:rect b="b" l="l" r="r" t="t"/>
            <a:pathLst>
              <a:path extrusionOk="0" h="2736497" w="12192000">
                <a:moveTo>
                  <a:pt x="12192000" y="0"/>
                </a:moveTo>
                <a:lnTo>
                  <a:pt x="12192000" y="2355939"/>
                </a:lnTo>
                <a:lnTo>
                  <a:pt x="0" y="2736497"/>
                </a:lnTo>
                <a:lnTo>
                  <a:pt x="0" y="380558"/>
                </a:lnTo>
                <a:close/>
              </a:path>
            </a:pathLst>
          </a:cu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51" name="Google Shape;551;p56"/>
          <p:cNvPicPr preferRelativeResize="0"/>
          <p:nvPr/>
        </p:nvPicPr>
        <p:blipFill rotWithShape="1">
          <a:blip r:embed="rId4">
            <a:alphaModFix/>
          </a:blip>
          <a:srcRect b="0" l="0" r="0" t="0"/>
          <a:stretch/>
        </p:blipFill>
        <p:spPr>
          <a:xfrm>
            <a:off x="1324937" y="2146041"/>
            <a:ext cx="1873822" cy="4190750"/>
          </a:xfrm>
          <a:prstGeom prst="rect">
            <a:avLst/>
          </a:prstGeom>
          <a:noFill/>
          <a:ln>
            <a:noFill/>
          </a:ln>
        </p:spPr>
      </p:pic>
      <p:pic>
        <p:nvPicPr>
          <p:cNvPr id="552" name="Google Shape;552;p56"/>
          <p:cNvPicPr preferRelativeResize="0"/>
          <p:nvPr/>
        </p:nvPicPr>
        <p:blipFill rotWithShape="1">
          <a:blip r:embed="rId5">
            <a:alphaModFix/>
          </a:blip>
          <a:srcRect b="0" l="0" r="0" t="0"/>
          <a:stretch/>
        </p:blipFill>
        <p:spPr>
          <a:xfrm>
            <a:off x="2655591" y="1654629"/>
            <a:ext cx="2035526" cy="4801035"/>
          </a:xfrm>
          <a:prstGeom prst="rect">
            <a:avLst/>
          </a:prstGeom>
          <a:noFill/>
          <a:ln>
            <a:noFill/>
          </a:ln>
        </p:spPr>
      </p:pic>
      <p:pic>
        <p:nvPicPr>
          <p:cNvPr id="553" name="Google Shape;553;p56"/>
          <p:cNvPicPr preferRelativeResize="0"/>
          <p:nvPr/>
        </p:nvPicPr>
        <p:blipFill rotWithShape="1">
          <a:blip r:embed="rId6">
            <a:alphaModFix/>
          </a:blip>
          <a:srcRect b="0" l="0" r="0" t="0"/>
          <a:stretch/>
        </p:blipFill>
        <p:spPr>
          <a:xfrm>
            <a:off x="4190298" y="1828799"/>
            <a:ext cx="1627427" cy="4480561"/>
          </a:xfrm>
          <a:prstGeom prst="rect">
            <a:avLst/>
          </a:prstGeom>
          <a:noFill/>
          <a:ln>
            <a:noFill/>
          </a:ln>
        </p:spPr>
      </p:pic>
      <p:pic>
        <p:nvPicPr>
          <p:cNvPr id="554" name="Google Shape;554;p56"/>
          <p:cNvPicPr preferRelativeResize="0"/>
          <p:nvPr/>
        </p:nvPicPr>
        <p:blipFill rotWithShape="1">
          <a:blip r:embed="rId7">
            <a:alphaModFix/>
          </a:blip>
          <a:srcRect b="0" l="0" r="0" t="0"/>
          <a:stretch/>
        </p:blipFill>
        <p:spPr>
          <a:xfrm>
            <a:off x="6125313" y="1522525"/>
            <a:ext cx="3350967" cy="4814266"/>
          </a:xfrm>
          <a:prstGeom prst="rect">
            <a:avLst/>
          </a:prstGeom>
          <a:noFill/>
          <a:ln>
            <a:noFill/>
          </a:ln>
        </p:spPr>
      </p:pic>
      <p:pic>
        <p:nvPicPr>
          <p:cNvPr id="555" name="Google Shape;555;p56"/>
          <p:cNvPicPr preferRelativeResize="0"/>
          <p:nvPr/>
        </p:nvPicPr>
        <p:blipFill rotWithShape="1">
          <a:blip r:embed="rId8">
            <a:alphaModFix/>
          </a:blip>
          <a:srcRect b="0" l="0" r="0" t="0"/>
          <a:stretch/>
        </p:blipFill>
        <p:spPr>
          <a:xfrm>
            <a:off x="5498618" y="1654628"/>
            <a:ext cx="1801729" cy="4645270"/>
          </a:xfrm>
          <a:prstGeom prst="rect">
            <a:avLst/>
          </a:prstGeom>
          <a:noFill/>
          <a:ln>
            <a:noFill/>
          </a:ln>
        </p:spPr>
      </p:pic>
      <p:pic>
        <p:nvPicPr>
          <p:cNvPr id="556" name="Google Shape;556;p56"/>
          <p:cNvPicPr preferRelativeResize="0"/>
          <p:nvPr/>
        </p:nvPicPr>
        <p:blipFill rotWithShape="1">
          <a:blip r:embed="rId9">
            <a:alphaModFix/>
          </a:blip>
          <a:srcRect b="0" l="0" r="0" t="0"/>
          <a:stretch/>
        </p:blipFill>
        <p:spPr>
          <a:xfrm>
            <a:off x="7015594" y="852196"/>
            <a:ext cx="3851469" cy="5777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7"/>
          <p:cNvSpPr txBox="1"/>
          <p:nvPr>
            <p:ph type="title"/>
          </p:nvPr>
        </p:nvSpPr>
        <p:spPr>
          <a:xfrm>
            <a:off x="685800" y="1034165"/>
            <a:ext cx="10820400" cy="517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You Need Support</a:t>
            </a:r>
            <a:endParaRPr/>
          </a:p>
        </p:txBody>
      </p:sp>
      <p:sp>
        <p:nvSpPr>
          <p:cNvPr id="563" name="Google Shape;563;p57"/>
          <p:cNvSpPr txBox="1"/>
          <p:nvPr>
            <p:ph idx="1" type="body"/>
          </p:nvPr>
        </p:nvSpPr>
        <p:spPr>
          <a:xfrm>
            <a:off x="685800" y="5352261"/>
            <a:ext cx="2190900" cy="819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What issues are they concerned with, biggest threats they see.</a:t>
            </a:r>
            <a:endParaRPr/>
          </a:p>
          <a:p>
            <a:pPr indent="0" lvl="0" marL="0" rtl="0" algn="ctr">
              <a:spcBef>
                <a:spcPts val="0"/>
              </a:spcBef>
              <a:spcAft>
                <a:spcPts val="0"/>
              </a:spcAft>
              <a:buNone/>
            </a:pPr>
            <a:r>
              <a:t/>
            </a:r>
            <a:endParaRPr/>
          </a:p>
        </p:txBody>
      </p:sp>
      <p:sp>
        <p:nvSpPr>
          <p:cNvPr id="564" name="Google Shape;564;p57"/>
          <p:cNvSpPr txBox="1"/>
          <p:nvPr>
            <p:ph idx="2" type="body"/>
          </p:nvPr>
        </p:nvSpPr>
        <p:spPr>
          <a:xfrm>
            <a:off x="3562351" y="5352261"/>
            <a:ext cx="2190900" cy="819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a:t>What are you going to do when you have a case? How do they report a potential issue?</a:t>
            </a:r>
            <a:endParaRPr/>
          </a:p>
          <a:p>
            <a:pPr indent="0" lvl="0" marL="0" rtl="0" algn="ctr">
              <a:spcBef>
                <a:spcPts val="0"/>
              </a:spcBef>
              <a:spcAft>
                <a:spcPts val="0"/>
              </a:spcAft>
              <a:buNone/>
            </a:pPr>
            <a:r>
              <a:t/>
            </a:r>
            <a:endParaRPr/>
          </a:p>
        </p:txBody>
      </p:sp>
      <p:sp>
        <p:nvSpPr>
          <p:cNvPr id="565" name="Google Shape;565;p57"/>
          <p:cNvSpPr txBox="1"/>
          <p:nvPr>
            <p:ph idx="3" type="body"/>
          </p:nvPr>
        </p:nvSpPr>
        <p:spPr>
          <a:xfrm>
            <a:off x="6438900" y="5352261"/>
            <a:ext cx="2190900" cy="8199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a:t>What can and can’t your program do?</a:t>
            </a:r>
            <a:endParaRPr/>
          </a:p>
          <a:p>
            <a:pPr indent="0" lvl="0" marL="0" rtl="0" algn="ctr">
              <a:spcBef>
                <a:spcPts val="0"/>
              </a:spcBef>
              <a:spcAft>
                <a:spcPts val="0"/>
              </a:spcAft>
              <a:buNone/>
            </a:pPr>
            <a:r>
              <a:t/>
            </a:r>
            <a:endParaRPr/>
          </a:p>
        </p:txBody>
      </p:sp>
      <p:sp>
        <p:nvSpPr>
          <p:cNvPr id="566" name="Google Shape;566;p57"/>
          <p:cNvSpPr txBox="1"/>
          <p:nvPr>
            <p:ph idx="4" type="body"/>
          </p:nvPr>
        </p:nvSpPr>
        <p:spPr>
          <a:xfrm>
            <a:off x="685800" y="2372155"/>
            <a:ext cx="2190600" cy="689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Legal</a:t>
            </a:r>
            <a:endParaRPr/>
          </a:p>
        </p:txBody>
      </p:sp>
      <p:sp>
        <p:nvSpPr>
          <p:cNvPr id="567" name="Google Shape;567;p57"/>
          <p:cNvSpPr txBox="1"/>
          <p:nvPr>
            <p:ph idx="5" type="body"/>
          </p:nvPr>
        </p:nvSpPr>
        <p:spPr>
          <a:xfrm>
            <a:off x="3562351" y="2372155"/>
            <a:ext cx="2190600" cy="689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HR/ER</a:t>
            </a:r>
            <a:endParaRPr/>
          </a:p>
        </p:txBody>
      </p:sp>
      <p:sp>
        <p:nvSpPr>
          <p:cNvPr id="568" name="Google Shape;568;p57"/>
          <p:cNvSpPr txBox="1"/>
          <p:nvPr>
            <p:ph idx="6" type="body"/>
          </p:nvPr>
        </p:nvSpPr>
        <p:spPr>
          <a:xfrm>
            <a:off x="6438900" y="2372155"/>
            <a:ext cx="2190600" cy="689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Privacy</a:t>
            </a:r>
            <a:endParaRPr/>
          </a:p>
        </p:txBody>
      </p:sp>
      <p:sp>
        <p:nvSpPr>
          <p:cNvPr id="569" name="Google Shape;569;p57"/>
          <p:cNvSpPr txBox="1"/>
          <p:nvPr>
            <p:ph idx="7" type="body"/>
          </p:nvPr>
        </p:nvSpPr>
        <p:spPr>
          <a:xfrm>
            <a:off x="9315450" y="5352261"/>
            <a:ext cx="2190900" cy="819900"/>
          </a:xfrm>
          <a:prstGeom prst="rect">
            <a:avLst/>
          </a:prstGeom>
        </p:spPr>
        <p:txBody>
          <a:bodyPr anchorCtr="0" anchor="t" bIns="0" lIns="0" spcFirstLastPara="1" rIns="0" wrap="square" tIns="0">
            <a:noAutofit/>
          </a:bodyPr>
          <a:lstStyle/>
          <a:p>
            <a:pPr indent="0" lvl="0" marL="0" rtl="0" algn="ctr">
              <a:spcBef>
                <a:spcPts val="0"/>
              </a:spcBef>
              <a:spcAft>
                <a:spcPts val="0"/>
              </a:spcAft>
              <a:buClr>
                <a:schemeClr val="dk1"/>
              </a:buClr>
              <a:buSzPts val="1100"/>
              <a:buFont typeface="Arial"/>
              <a:buNone/>
            </a:pPr>
            <a:r>
              <a:rPr lang="en-US"/>
              <a:t>Who are you going to call if things get ugly?</a:t>
            </a:r>
            <a:endParaRPr/>
          </a:p>
          <a:p>
            <a:pPr indent="0" lvl="0" marL="0" rtl="0" algn="ctr">
              <a:spcBef>
                <a:spcPts val="0"/>
              </a:spcBef>
              <a:spcAft>
                <a:spcPts val="0"/>
              </a:spcAft>
              <a:buNone/>
            </a:pPr>
            <a:r>
              <a:t/>
            </a:r>
            <a:endParaRPr/>
          </a:p>
        </p:txBody>
      </p:sp>
      <p:sp>
        <p:nvSpPr>
          <p:cNvPr id="570" name="Google Shape;570;p57"/>
          <p:cNvSpPr txBox="1"/>
          <p:nvPr>
            <p:ph idx="8" type="body"/>
          </p:nvPr>
        </p:nvSpPr>
        <p:spPr>
          <a:xfrm>
            <a:off x="9315451" y="2372155"/>
            <a:ext cx="2190600" cy="6894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Physical Security</a:t>
            </a:r>
            <a:endParaRPr/>
          </a:p>
        </p:txBody>
      </p:sp>
      <p:sp>
        <p:nvSpPr>
          <p:cNvPr id="571" name="Google Shape;571;p57"/>
          <p:cNvSpPr txBox="1"/>
          <p:nvPr>
            <p:ph idx="9" type="body"/>
          </p:nvPr>
        </p:nvSpPr>
        <p:spPr>
          <a:xfrm>
            <a:off x="685800" y="1592812"/>
            <a:ext cx="10820400" cy="281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Building strong partnerships is key!</a:t>
            </a:r>
            <a:endParaRPr/>
          </a:p>
          <a:p>
            <a:pPr indent="0" lvl="0" marL="0" rtl="0" algn="l">
              <a:spcBef>
                <a:spcPts val="0"/>
              </a:spcBef>
              <a:spcAft>
                <a:spcPts val="0"/>
              </a:spcAft>
              <a:buNone/>
            </a:pPr>
            <a:r>
              <a:t/>
            </a:r>
            <a:endParaRPr/>
          </a:p>
        </p:txBody>
      </p:sp>
      <p:grpSp>
        <p:nvGrpSpPr>
          <p:cNvPr id="572" name="Google Shape;572;p57"/>
          <p:cNvGrpSpPr/>
          <p:nvPr/>
        </p:nvGrpSpPr>
        <p:grpSpPr>
          <a:xfrm>
            <a:off x="1446395" y="3973331"/>
            <a:ext cx="669425" cy="467155"/>
            <a:chOff x="3891347" y="425395"/>
            <a:chExt cx="745296" cy="503237"/>
          </a:xfrm>
        </p:grpSpPr>
        <p:sp>
          <p:nvSpPr>
            <p:cNvPr id="573" name="Google Shape;573;p57"/>
            <p:cNvSpPr/>
            <p:nvPr/>
          </p:nvSpPr>
          <p:spPr>
            <a:xfrm>
              <a:off x="4430546" y="425395"/>
              <a:ext cx="121680" cy="131458"/>
            </a:xfrm>
            <a:custGeom>
              <a:rect b="b" l="l" r="r" t="t"/>
              <a:pathLst>
                <a:path extrusionOk="0" h="131458" w="121680">
                  <a:moveTo>
                    <a:pt x="61003" y="130753"/>
                  </a:moveTo>
                  <a:cubicBezTo>
                    <a:pt x="27867" y="130753"/>
                    <a:pt x="815" y="101636"/>
                    <a:pt x="815" y="65784"/>
                  </a:cubicBezTo>
                  <a:cubicBezTo>
                    <a:pt x="815" y="29931"/>
                    <a:pt x="27759" y="815"/>
                    <a:pt x="61003" y="815"/>
                  </a:cubicBezTo>
                  <a:cubicBezTo>
                    <a:pt x="94248" y="815"/>
                    <a:pt x="121192" y="29931"/>
                    <a:pt x="121192" y="65784"/>
                  </a:cubicBezTo>
                  <a:cubicBezTo>
                    <a:pt x="121192" y="101636"/>
                    <a:pt x="94140" y="130753"/>
                    <a:pt x="61003" y="130753"/>
                  </a:cubicBezTo>
                  <a:close/>
                  <a:moveTo>
                    <a:pt x="61003" y="27976"/>
                  </a:moveTo>
                  <a:cubicBezTo>
                    <a:pt x="42860" y="27976"/>
                    <a:pt x="27976" y="44924"/>
                    <a:pt x="27976" y="65784"/>
                  </a:cubicBezTo>
                  <a:cubicBezTo>
                    <a:pt x="27976" y="86643"/>
                    <a:pt x="42751" y="103592"/>
                    <a:pt x="61003" y="103592"/>
                  </a:cubicBezTo>
                  <a:cubicBezTo>
                    <a:pt x="79256" y="103592"/>
                    <a:pt x="94031" y="86643"/>
                    <a:pt x="94031" y="65784"/>
                  </a:cubicBezTo>
                  <a:cubicBezTo>
                    <a:pt x="93922" y="44924"/>
                    <a:pt x="79147" y="27976"/>
                    <a:pt x="61003" y="279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74" name="Google Shape;574;p57"/>
            <p:cNvSpPr/>
            <p:nvPr/>
          </p:nvSpPr>
          <p:spPr>
            <a:xfrm>
              <a:off x="4390556" y="559421"/>
              <a:ext cx="200990" cy="84742"/>
            </a:xfrm>
            <a:custGeom>
              <a:rect b="b" l="l" r="r" t="t"/>
              <a:pathLst>
                <a:path extrusionOk="0" h="84742" w="200990">
                  <a:moveTo>
                    <a:pt x="14404" y="83967"/>
                  </a:moveTo>
                  <a:cubicBezTo>
                    <a:pt x="13752" y="83967"/>
                    <a:pt x="13209" y="83967"/>
                    <a:pt x="12558" y="83859"/>
                  </a:cubicBezTo>
                  <a:cubicBezTo>
                    <a:pt x="5170" y="82881"/>
                    <a:pt x="-45" y="75928"/>
                    <a:pt x="933" y="68540"/>
                  </a:cubicBezTo>
                  <a:cubicBezTo>
                    <a:pt x="5278" y="36925"/>
                    <a:pt x="25160" y="12588"/>
                    <a:pt x="55580" y="1615"/>
                  </a:cubicBezTo>
                  <a:cubicBezTo>
                    <a:pt x="60687" y="-232"/>
                    <a:pt x="66445" y="1181"/>
                    <a:pt x="70139" y="5201"/>
                  </a:cubicBezTo>
                  <a:cubicBezTo>
                    <a:pt x="76549" y="12154"/>
                    <a:pt x="88391" y="16499"/>
                    <a:pt x="100885" y="16499"/>
                  </a:cubicBezTo>
                  <a:cubicBezTo>
                    <a:pt x="113379" y="16499"/>
                    <a:pt x="125221" y="12154"/>
                    <a:pt x="131631" y="5201"/>
                  </a:cubicBezTo>
                  <a:cubicBezTo>
                    <a:pt x="135325" y="1181"/>
                    <a:pt x="141083" y="-232"/>
                    <a:pt x="146189" y="1615"/>
                  </a:cubicBezTo>
                  <a:cubicBezTo>
                    <a:pt x="176501" y="12480"/>
                    <a:pt x="196383" y="36816"/>
                    <a:pt x="200837" y="68323"/>
                  </a:cubicBezTo>
                  <a:cubicBezTo>
                    <a:pt x="201924" y="75710"/>
                    <a:pt x="196708" y="82663"/>
                    <a:pt x="189321" y="83641"/>
                  </a:cubicBezTo>
                  <a:cubicBezTo>
                    <a:pt x="181933" y="84728"/>
                    <a:pt x="174980" y="79513"/>
                    <a:pt x="174002" y="72125"/>
                  </a:cubicBezTo>
                  <a:cubicBezTo>
                    <a:pt x="172047" y="58436"/>
                    <a:pt x="165202" y="40618"/>
                    <a:pt x="144234" y="30297"/>
                  </a:cubicBezTo>
                  <a:cubicBezTo>
                    <a:pt x="132717" y="38880"/>
                    <a:pt x="117182" y="43769"/>
                    <a:pt x="100885" y="43769"/>
                  </a:cubicBezTo>
                  <a:cubicBezTo>
                    <a:pt x="84588" y="43769"/>
                    <a:pt x="69052" y="38880"/>
                    <a:pt x="57536" y="30297"/>
                  </a:cubicBezTo>
                  <a:cubicBezTo>
                    <a:pt x="36568" y="40727"/>
                    <a:pt x="29723" y="58545"/>
                    <a:pt x="27768" y="72342"/>
                  </a:cubicBezTo>
                  <a:cubicBezTo>
                    <a:pt x="26898" y="78970"/>
                    <a:pt x="21140" y="83967"/>
                    <a:pt x="14404" y="83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75" name="Google Shape;575;p57"/>
            <p:cNvSpPr/>
            <p:nvPr/>
          </p:nvSpPr>
          <p:spPr>
            <a:xfrm>
              <a:off x="4203263" y="425395"/>
              <a:ext cx="121680" cy="131458"/>
            </a:xfrm>
            <a:custGeom>
              <a:rect b="b" l="l" r="r" t="t"/>
              <a:pathLst>
                <a:path extrusionOk="0" h="131458" w="121680">
                  <a:moveTo>
                    <a:pt x="61003" y="130753"/>
                  </a:moveTo>
                  <a:cubicBezTo>
                    <a:pt x="27867" y="130753"/>
                    <a:pt x="815" y="101636"/>
                    <a:pt x="815" y="65784"/>
                  </a:cubicBezTo>
                  <a:cubicBezTo>
                    <a:pt x="815" y="29931"/>
                    <a:pt x="27758" y="815"/>
                    <a:pt x="61003" y="815"/>
                  </a:cubicBezTo>
                  <a:cubicBezTo>
                    <a:pt x="94248" y="815"/>
                    <a:pt x="121192" y="29931"/>
                    <a:pt x="121192" y="65784"/>
                  </a:cubicBezTo>
                  <a:cubicBezTo>
                    <a:pt x="121192" y="101636"/>
                    <a:pt x="94140" y="130753"/>
                    <a:pt x="61003" y="130753"/>
                  </a:cubicBezTo>
                  <a:close/>
                  <a:moveTo>
                    <a:pt x="61003" y="27976"/>
                  </a:moveTo>
                  <a:cubicBezTo>
                    <a:pt x="42860" y="27976"/>
                    <a:pt x="27976" y="44924"/>
                    <a:pt x="27976" y="65784"/>
                  </a:cubicBezTo>
                  <a:cubicBezTo>
                    <a:pt x="27976" y="86643"/>
                    <a:pt x="42751" y="103592"/>
                    <a:pt x="61003" y="103592"/>
                  </a:cubicBezTo>
                  <a:cubicBezTo>
                    <a:pt x="79256" y="103592"/>
                    <a:pt x="94031" y="86643"/>
                    <a:pt x="94031" y="65784"/>
                  </a:cubicBezTo>
                  <a:cubicBezTo>
                    <a:pt x="94031" y="44924"/>
                    <a:pt x="79147" y="27976"/>
                    <a:pt x="61003" y="279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76" name="Google Shape;576;p57"/>
            <p:cNvSpPr/>
            <p:nvPr/>
          </p:nvSpPr>
          <p:spPr>
            <a:xfrm>
              <a:off x="4163382" y="559421"/>
              <a:ext cx="200990" cy="84742"/>
            </a:xfrm>
            <a:custGeom>
              <a:rect b="b" l="l" r="r" t="t"/>
              <a:pathLst>
                <a:path extrusionOk="0" h="84742" w="200990">
                  <a:moveTo>
                    <a:pt x="14404" y="83967"/>
                  </a:moveTo>
                  <a:cubicBezTo>
                    <a:pt x="13753" y="83967"/>
                    <a:pt x="13209" y="83967"/>
                    <a:pt x="12557" y="83859"/>
                  </a:cubicBezTo>
                  <a:cubicBezTo>
                    <a:pt x="5170" y="82881"/>
                    <a:pt x="-45" y="75928"/>
                    <a:pt x="933" y="68540"/>
                  </a:cubicBezTo>
                  <a:cubicBezTo>
                    <a:pt x="5278" y="36925"/>
                    <a:pt x="25160" y="12588"/>
                    <a:pt x="55581" y="1615"/>
                  </a:cubicBezTo>
                  <a:cubicBezTo>
                    <a:pt x="60687" y="-232"/>
                    <a:pt x="66445" y="1181"/>
                    <a:pt x="70139" y="5201"/>
                  </a:cubicBezTo>
                  <a:cubicBezTo>
                    <a:pt x="76549" y="12154"/>
                    <a:pt x="88391" y="16499"/>
                    <a:pt x="100885" y="16499"/>
                  </a:cubicBezTo>
                  <a:cubicBezTo>
                    <a:pt x="113379" y="16499"/>
                    <a:pt x="125221" y="12154"/>
                    <a:pt x="131631" y="5201"/>
                  </a:cubicBezTo>
                  <a:cubicBezTo>
                    <a:pt x="135325" y="1181"/>
                    <a:pt x="141083" y="-232"/>
                    <a:pt x="146189" y="1615"/>
                  </a:cubicBezTo>
                  <a:cubicBezTo>
                    <a:pt x="176501" y="12480"/>
                    <a:pt x="196383" y="36816"/>
                    <a:pt x="200837" y="68323"/>
                  </a:cubicBezTo>
                  <a:cubicBezTo>
                    <a:pt x="201924" y="75710"/>
                    <a:pt x="196709" y="82663"/>
                    <a:pt x="189321" y="83641"/>
                  </a:cubicBezTo>
                  <a:cubicBezTo>
                    <a:pt x="181933" y="84728"/>
                    <a:pt x="174980" y="79513"/>
                    <a:pt x="174002" y="72125"/>
                  </a:cubicBezTo>
                  <a:cubicBezTo>
                    <a:pt x="172047" y="58436"/>
                    <a:pt x="165202" y="40618"/>
                    <a:pt x="144234" y="30297"/>
                  </a:cubicBezTo>
                  <a:cubicBezTo>
                    <a:pt x="132718" y="38880"/>
                    <a:pt x="117181" y="43769"/>
                    <a:pt x="100885" y="43769"/>
                  </a:cubicBezTo>
                  <a:cubicBezTo>
                    <a:pt x="84588" y="43769"/>
                    <a:pt x="69052" y="38880"/>
                    <a:pt x="57536" y="30297"/>
                  </a:cubicBezTo>
                  <a:cubicBezTo>
                    <a:pt x="36568" y="40727"/>
                    <a:pt x="29723" y="58545"/>
                    <a:pt x="27768" y="72342"/>
                  </a:cubicBezTo>
                  <a:cubicBezTo>
                    <a:pt x="26898" y="78970"/>
                    <a:pt x="21032" y="83967"/>
                    <a:pt x="14404" y="83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77" name="Google Shape;577;p57"/>
            <p:cNvSpPr/>
            <p:nvPr/>
          </p:nvSpPr>
          <p:spPr>
            <a:xfrm>
              <a:off x="3975980" y="425395"/>
              <a:ext cx="121680" cy="131458"/>
            </a:xfrm>
            <a:custGeom>
              <a:rect b="b" l="l" r="r" t="t"/>
              <a:pathLst>
                <a:path extrusionOk="0" h="131458" w="121680">
                  <a:moveTo>
                    <a:pt x="61004" y="130753"/>
                  </a:moveTo>
                  <a:cubicBezTo>
                    <a:pt x="27867" y="130753"/>
                    <a:pt x="815" y="101636"/>
                    <a:pt x="815" y="65784"/>
                  </a:cubicBezTo>
                  <a:cubicBezTo>
                    <a:pt x="815" y="29931"/>
                    <a:pt x="27759" y="815"/>
                    <a:pt x="61004" y="815"/>
                  </a:cubicBezTo>
                  <a:cubicBezTo>
                    <a:pt x="94248" y="815"/>
                    <a:pt x="121192" y="29931"/>
                    <a:pt x="121192" y="65784"/>
                  </a:cubicBezTo>
                  <a:cubicBezTo>
                    <a:pt x="121192" y="101636"/>
                    <a:pt x="94248" y="130753"/>
                    <a:pt x="61004" y="130753"/>
                  </a:cubicBezTo>
                  <a:close/>
                  <a:moveTo>
                    <a:pt x="61004" y="27976"/>
                  </a:moveTo>
                  <a:cubicBezTo>
                    <a:pt x="42860" y="27976"/>
                    <a:pt x="27976" y="44924"/>
                    <a:pt x="27976" y="65784"/>
                  </a:cubicBezTo>
                  <a:cubicBezTo>
                    <a:pt x="27976" y="86643"/>
                    <a:pt x="42751" y="103592"/>
                    <a:pt x="61004" y="103592"/>
                  </a:cubicBezTo>
                  <a:cubicBezTo>
                    <a:pt x="79256" y="103592"/>
                    <a:pt x="94031" y="86643"/>
                    <a:pt x="94031" y="65784"/>
                  </a:cubicBezTo>
                  <a:cubicBezTo>
                    <a:pt x="94031" y="44924"/>
                    <a:pt x="79256" y="27976"/>
                    <a:pt x="61004" y="279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78" name="Google Shape;578;p57"/>
            <p:cNvSpPr/>
            <p:nvPr/>
          </p:nvSpPr>
          <p:spPr>
            <a:xfrm>
              <a:off x="3936099" y="559421"/>
              <a:ext cx="200990" cy="84742"/>
            </a:xfrm>
            <a:custGeom>
              <a:rect b="b" l="l" r="r" t="t"/>
              <a:pathLst>
                <a:path extrusionOk="0" h="84742" w="200990">
                  <a:moveTo>
                    <a:pt x="14404" y="83967"/>
                  </a:moveTo>
                  <a:cubicBezTo>
                    <a:pt x="13753" y="83967"/>
                    <a:pt x="13210" y="83967"/>
                    <a:pt x="12558" y="83859"/>
                  </a:cubicBezTo>
                  <a:cubicBezTo>
                    <a:pt x="5170" y="82881"/>
                    <a:pt x="-45" y="75928"/>
                    <a:pt x="933" y="68540"/>
                  </a:cubicBezTo>
                  <a:cubicBezTo>
                    <a:pt x="5278" y="36925"/>
                    <a:pt x="25160" y="12588"/>
                    <a:pt x="55581" y="1615"/>
                  </a:cubicBezTo>
                  <a:cubicBezTo>
                    <a:pt x="60687" y="-232"/>
                    <a:pt x="66445" y="1181"/>
                    <a:pt x="70139" y="5201"/>
                  </a:cubicBezTo>
                  <a:cubicBezTo>
                    <a:pt x="76549" y="12154"/>
                    <a:pt x="88391" y="16499"/>
                    <a:pt x="100885" y="16499"/>
                  </a:cubicBezTo>
                  <a:cubicBezTo>
                    <a:pt x="113379" y="16499"/>
                    <a:pt x="125221" y="12154"/>
                    <a:pt x="131631" y="5201"/>
                  </a:cubicBezTo>
                  <a:cubicBezTo>
                    <a:pt x="135325" y="1181"/>
                    <a:pt x="141083" y="-232"/>
                    <a:pt x="146189" y="1615"/>
                  </a:cubicBezTo>
                  <a:cubicBezTo>
                    <a:pt x="176501" y="12480"/>
                    <a:pt x="196383" y="36816"/>
                    <a:pt x="200837" y="68323"/>
                  </a:cubicBezTo>
                  <a:cubicBezTo>
                    <a:pt x="201924" y="75710"/>
                    <a:pt x="196709" y="82663"/>
                    <a:pt x="189321" y="83641"/>
                  </a:cubicBezTo>
                  <a:cubicBezTo>
                    <a:pt x="181933" y="84728"/>
                    <a:pt x="174980" y="79513"/>
                    <a:pt x="174002" y="72125"/>
                  </a:cubicBezTo>
                  <a:cubicBezTo>
                    <a:pt x="172047" y="58436"/>
                    <a:pt x="165202" y="40618"/>
                    <a:pt x="144234" y="30297"/>
                  </a:cubicBezTo>
                  <a:cubicBezTo>
                    <a:pt x="132718" y="38880"/>
                    <a:pt x="117182" y="43769"/>
                    <a:pt x="100885" y="43769"/>
                  </a:cubicBezTo>
                  <a:cubicBezTo>
                    <a:pt x="84588" y="43769"/>
                    <a:pt x="69052" y="38880"/>
                    <a:pt x="57536" y="30297"/>
                  </a:cubicBezTo>
                  <a:cubicBezTo>
                    <a:pt x="36568" y="40727"/>
                    <a:pt x="29723" y="58545"/>
                    <a:pt x="27768" y="72342"/>
                  </a:cubicBezTo>
                  <a:cubicBezTo>
                    <a:pt x="26898" y="78970"/>
                    <a:pt x="21140" y="83967"/>
                    <a:pt x="14404" y="839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79" name="Google Shape;579;p57"/>
            <p:cNvSpPr/>
            <p:nvPr/>
          </p:nvSpPr>
          <p:spPr>
            <a:xfrm>
              <a:off x="3891347" y="666801"/>
              <a:ext cx="745296" cy="28247"/>
            </a:xfrm>
            <a:custGeom>
              <a:rect b="b" l="l" r="r" t="t"/>
              <a:pathLst>
                <a:path extrusionOk="0" h="28247" w="745296">
                  <a:moveTo>
                    <a:pt x="731444" y="27976"/>
                  </a:moveTo>
                  <a:lnTo>
                    <a:pt x="14395" y="27976"/>
                  </a:lnTo>
                  <a:cubicBezTo>
                    <a:pt x="6899" y="27976"/>
                    <a:pt x="815" y="21892"/>
                    <a:pt x="815" y="14395"/>
                  </a:cubicBezTo>
                  <a:cubicBezTo>
                    <a:pt x="815" y="6899"/>
                    <a:pt x="6899" y="815"/>
                    <a:pt x="14395" y="815"/>
                  </a:cubicBezTo>
                  <a:lnTo>
                    <a:pt x="731444" y="815"/>
                  </a:lnTo>
                  <a:cubicBezTo>
                    <a:pt x="738940" y="815"/>
                    <a:pt x="745024" y="6899"/>
                    <a:pt x="745024" y="14395"/>
                  </a:cubicBezTo>
                  <a:cubicBezTo>
                    <a:pt x="745024" y="21892"/>
                    <a:pt x="738940" y="27976"/>
                    <a:pt x="731444" y="279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80" name="Google Shape;580;p57"/>
            <p:cNvSpPr/>
            <p:nvPr/>
          </p:nvSpPr>
          <p:spPr>
            <a:xfrm>
              <a:off x="3936108" y="666801"/>
              <a:ext cx="656208" cy="261831"/>
            </a:xfrm>
            <a:custGeom>
              <a:rect b="b" l="l" r="r" t="t"/>
              <a:pathLst>
                <a:path extrusionOk="0" h="261831" w="656208">
                  <a:moveTo>
                    <a:pt x="641921" y="261560"/>
                  </a:moveTo>
                  <a:lnTo>
                    <a:pt x="14395" y="261560"/>
                  </a:lnTo>
                  <a:cubicBezTo>
                    <a:pt x="6899" y="261560"/>
                    <a:pt x="815" y="255476"/>
                    <a:pt x="815" y="247979"/>
                  </a:cubicBezTo>
                  <a:lnTo>
                    <a:pt x="815" y="14395"/>
                  </a:lnTo>
                  <a:cubicBezTo>
                    <a:pt x="815" y="6899"/>
                    <a:pt x="6899" y="815"/>
                    <a:pt x="14395" y="815"/>
                  </a:cubicBezTo>
                  <a:cubicBezTo>
                    <a:pt x="21892" y="815"/>
                    <a:pt x="27976" y="6899"/>
                    <a:pt x="27976" y="14395"/>
                  </a:cubicBezTo>
                  <a:lnTo>
                    <a:pt x="27976" y="234399"/>
                  </a:lnTo>
                  <a:lnTo>
                    <a:pt x="628341" y="234399"/>
                  </a:lnTo>
                  <a:lnTo>
                    <a:pt x="628341" y="14395"/>
                  </a:lnTo>
                  <a:cubicBezTo>
                    <a:pt x="628341" y="6899"/>
                    <a:pt x="634425" y="815"/>
                    <a:pt x="641921" y="815"/>
                  </a:cubicBezTo>
                  <a:cubicBezTo>
                    <a:pt x="649418" y="815"/>
                    <a:pt x="655502" y="6899"/>
                    <a:pt x="655502" y="14395"/>
                  </a:cubicBezTo>
                  <a:lnTo>
                    <a:pt x="655502" y="247979"/>
                  </a:lnTo>
                  <a:cubicBezTo>
                    <a:pt x="655502" y="255584"/>
                    <a:pt x="649418" y="261560"/>
                    <a:pt x="641921" y="26156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grpSp>
      <p:grpSp>
        <p:nvGrpSpPr>
          <p:cNvPr id="581" name="Google Shape;581;p57"/>
          <p:cNvGrpSpPr/>
          <p:nvPr/>
        </p:nvGrpSpPr>
        <p:grpSpPr>
          <a:xfrm>
            <a:off x="4322940" y="3973314"/>
            <a:ext cx="669420" cy="467172"/>
            <a:chOff x="10001796" y="2823114"/>
            <a:chExt cx="735304" cy="495358"/>
          </a:xfrm>
        </p:grpSpPr>
        <p:sp>
          <p:nvSpPr>
            <p:cNvPr id="582" name="Google Shape;582;p57"/>
            <p:cNvSpPr/>
            <p:nvPr/>
          </p:nvSpPr>
          <p:spPr>
            <a:xfrm>
              <a:off x="10072632" y="2850974"/>
              <a:ext cx="196645" cy="214028"/>
            </a:xfrm>
            <a:custGeom>
              <a:rect b="b" l="l" r="r" t="t"/>
              <a:pathLst>
                <a:path extrusionOk="0" h="214028" w="196645">
                  <a:moveTo>
                    <a:pt x="98486" y="213322"/>
                  </a:moveTo>
                  <a:cubicBezTo>
                    <a:pt x="44598" y="213322"/>
                    <a:pt x="815" y="165628"/>
                    <a:pt x="815" y="107068"/>
                  </a:cubicBezTo>
                  <a:cubicBezTo>
                    <a:pt x="815" y="48401"/>
                    <a:pt x="44598" y="815"/>
                    <a:pt x="98486" y="815"/>
                  </a:cubicBezTo>
                  <a:cubicBezTo>
                    <a:pt x="152373" y="815"/>
                    <a:pt x="196156" y="48510"/>
                    <a:pt x="196156" y="107068"/>
                  </a:cubicBezTo>
                  <a:cubicBezTo>
                    <a:pt x="196048" y="165628"/>
                    <a:pt x="152265" y="213322"/>
                    <a:pt x="98486" y="213322"/>
                  </a:cubicBezTo>
                  <a:close/>
                  <a:moveTo>
                    <a:pt x="98486" y="27867"/>
                  </a:moveTo>
                  <a:cubicBezTo>
                    <a:pt x="59591" y="27867"/>
                    <a:pt x="27976" y="63394"/>
                    <a:pt x="27976" y="106960"/>
                  </a:cubicBezTo>
                  <a:cubicBezTo>
                    <a:pt x="27976" y="150635"/>
                    <a:pt x="59591" y="186052"/>
                    <a:pt x="98486" y="186052"/>
                  </a:cubicBezTo>
                  <a:cubicBezTo>
                    <a:pt x="137380" y="186052"/>
                    <a:pt x="168995" y="150526"/>
                    <a:pt x="168995" y="106960"/>
                  </a:cubicBezTo>
                  <a:cubicBezTo>
                    <a:pt x="168887" y="63394"/>
                    <a:pt x="137271" y="27867"/>
                    <a:pt x="98486" y="278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83" name="Google Shape;583;p57"/>
            <p:cNvSpPr/>
            <p:nvPr/>
          </p:nvSpPr>
          <p:spPr>
            <a:xfrm>
              <a:off x="10079151" y="3178535"/>
              <a:ext cx="28247" cy="139063"/>
            </a:xfrm>
            <a:custGeom>
              <a:rect b="b" l="l" r="r" t="t"/>
              <a:pathLst>
                <a:path extrusionOk="0" h="139063" w="28247">
                  <a:moveTo>
                    <a:pt x="14395" y="138792"/>
                  </a:moveTo>
                  <a:cubicBezTo>
                    <a:pt x="6898" y="138792"/>
                    <a:pt x="815" y="132708"/>
                    <a:pt x="815" y="125212"/>
                  </a:cubicBezTo>
                  <a:lnTo>
                    <a:pt x="815" y="14395"/>
                  </a:lnTo>
                  <a:cubicBezTo>
                    <a:pt x="815" y="6899"/>
                    <a:pt x="6898" y="815"/>
                    <a:pt x="14395" y="815"/>
                  </a:cubicBezTo>
                  <a:cubicBezTo>
                    <a:pt x="21892" y="815"/>
                    <a:pt x="27976" y="6899"/>
                    <a:pt x="27976" y="14395"/>
                  </a:cubicBezTo>
                  <a:lnTo>
                    <a:pt x="27976" y="125212"/>
                  </a:lnTo>
                  <a:cubicBezTo>
                    <a:pt x="27976" y="132708"/>
                    <a:pt x="21892" y="138792"/>
                    <a:pt x="14395" y="138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84" name="Google Shape;584;p57"/>
            <p:cNvSpPr/>
            <p:nvPr/>
          </p:nvSpPr>
          <p:spPr>
            <a:xfrm>
              <a:off x="10001796" y="2923275"/>
              <a:ext cx="337882" cy="394376"/>
            </a:xfrm>
            <a:custGeom>
              <a:rect b="b" l="l" r="r" t="t"/>
              <a:pathLst>
                <a:path extrusionOk="0" h="394376" w="337882">
                  <a:moveTo>
                    <a:pt x="14395" y="394596"/>
                  </a:moveTo>
                  <a:cubicBezTo>
                    <a:pt x="6900" y="394596"/>
                    <a:pt x="815" y="388512"/>
                    <a:pt x="815" y="381016"/>
                  </a:cubicBezTo>
                  <a:cubicBezTo>
                    <a:pt x="815" y="272372"/>
                    <a:pt x="1141" y="269874"/>
                    <a:pt x="1250" y="268787"/>
                  </a:cubicBezTo>
                  <a:cubicBezTo>
                    <a:pt x="5596" y="235108"/>
                    <a:pt x="23413" y="174810"/>
                    <a:pt x="94466" y="148736"/>
                  </a:cubicBezTo>
                  <a:cubicBezTo>
                    <a:pt x="98377" y="147323"/>
                    <a:pt x="102832" y="147758"/>
                    <a:pt x="106417" y="150039"/>
                  </a:cubicBezTo>
                  <a:cubicBezTo>
                    <a:pt x="106742" y="150257"/>
                    <a:pt x="139010" y="170247"/>
                    <a:pt x="169322" y="170247"/>
                  </a:cubicBezTo>
                  <a:cubicBezTo>
                    <a:pt x="193332" y="170247"/>
                    <a:pt x="218646" y="157753"/>
                    <a:pt x="228098" y="152430"/>
                  </a:cubicBezTo>
                  <a:lnTo>
                    <a:pt x="311753" y="7607"/>
                  </a:lnTo>
                  <a:cubicBezTo>
                    <a:pt x="315556" y="1089"/>
                    <a:pt x="323812" y="-1084"/>
                    <a:pt x="330331" y="2610"/>
                  </a:cubicBezTo>
                  <a:cubicBezTo>
                    <a:pt x="336850" y="6412"/>
                    <a:pt x="339023" y="14669"/>
                    <a:pt x="335329" y="21188"/>
                  </a:cubicBezTo>
                  <a:lnTo>
                    <a:pt x="249826" y="169269"/>
                  </a:lnTo>
                  <a:cubicBezTo>
                    <a:pt x="248632" y="171333"/>
                    <a:pt x="247002" y="172963"/>
                    <a:pt x="244938" y="174158"/>
                  </a:cubicBezTo>
                  <a:cubicBezTo>
                    <a:pt x="235703" y="179590"/>
                    <a:pt x="202892" y="197408"/>
                    <a:pt x="169322" y="197408"/>
                  </a:cubicBezTo>
                  <a:cubicBezTo>
                    <a:pt x="139661" y="197408"/>
                    <a:pt x="110437" y="183393"/>
                    <a:pt x="98051" y="176657"/>
                  </a:cubicBezTo>
                  <a:cubicBezTo>
                    <a:pt x="45576" y="198712"/>
                    <a:pt x="31778" y="245211"/>
                    <a:pt x="28301" y="271938"/>
                  </a:cubicBezTo>
                  <a:cubicBezTo>
                    <a:pt x="28085" y="278565"/>
                    <a:pt x="27976" y="340492"/>
                    <a:pt x="27976" y="381233"/>
                  </a:cubicBezTo>
                  <a:cubicBezTo>
                    <a:pt x="27976" y="388512"/>
                    <a:pt x="21892" y="394596"/>
                    <a:pt x="14395" y="394596"/>
                  </a:cubicBezTo>
                  <a:close/>
                  <a:moveTo>
                    <a:pt x="28193" y="272046"/>
                  </a:moveTo>
                  <a:cubicBezTo>
                    <a:pt x="28193" y="272046"/>
                    <a:pt x="28193" y="272155"/>
                    <a:pt x="28193" y="272155"/>
                  </a:cubicBezTo>
                  <a:cubicBezTo>
                    <a:pt x="28193" y="272155"/>
                    <a:pt x="28193" y="272046"/>
                    <a:pt x="28193" y="27204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85" name="Google Shape;585;p57"/>
            <p:cNvSpPr/>
            <p:nvPr/>
          </p:nvSpPr>
          <p:spPr>
            <a:xfrm>
              <a:off x="10287964" y="3000629"/>
              <a:ext cx="95606" cy="317239"/>
            </a:xfrm>
            <a:custGeom>
              <a:rect b="b" l="l" r="r" t="t"/>
              <a:pathLst>
                <a:path extrusionOk="0" h="317239" w="95606">
                  <a:moveTo>
                    <a:pt x="15264" y="316699"/>
                  </a:moveTo>
                  <a:cubicBezTo>
                    <a:pt x="7767" y="316699"/>
                    <a:pt x="1684" y="310615"/>
                    <a:pt x="1684" y="303227"/>
                  </a:cubicBezTo>
                  <a:lnTo>
                    <a:pt x="815" y="130918"/>
                  </a:lnTo>
                  <a:cubicBezTo>
                    <a:pt x="815" y="128528"/>
                    <a:pt x="1466" y="126138"/>
                    <a:pt x="2662" y="124074"/>
                  </a:cubicBezTo>
                  <a:lnTo>
                    <a:pt x="69912" y="7607"/>
                  </a:lnTo>
                  <a:cubicBezTo>
                    <a:pt x="73714" y="1089"/>
                    <a:pt x="81972" y="-1084"/>
                    <a:pt x="88491" y="2610"/>
                  </a:cubicBezTo>
                  <a:cubicBezTo>
                    <a:pt x="95009" y="6412"/>
                    <a:pt x="97182" y="14669"/>
                    <a:pt x="93488" y="21188"/>
                  </a:cubicBezTo>
                  <a:lnTo>
                    <a:pt x="28084" y="134395"/>
                  </a:lnTo>
                  <a:lnTo>
                    <a:pt x="28953" y="303010"/>
                  </a:lnTo>
                  <a:cubicBezTo>
                    <a:pt x="28845" y="310615"/>
                    <a:pt x="22869" y="316699"/>
                    <a:pt x="15264" y="316699"/>
                  </a:cubicBezTo>
                  <a:cubicBezTo>
                    <a:pt x="15264" y="316699"/>
                    <a:pt x="15264" y="316699"/>
                    <a:pt x="15264" y="31669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86" name="Google Shape;586;p57"/>
            <p:cNvSpPr/>
            <p:nvPr/>
          </p:nvSpPr>
          <p:spPr>
            <a:xfrm>
              <a:off x="10470486" y="2850974"/>
              <a:ext cx="196645" cy="214028"/>
            </a:xfrm>
            <a:custGeom>
              <a:rect b="b" l="l" r="r" t="t"/>
              <a:pathLst>
                <a:path extrusionOk="0" h="214028" w="196645">
                  <a:moveTo>
                    <a:pt x="98485" y="213322"/>
                  </a:moveTo>
                  <a:cubicBezTo>
                    <a:pt x="44598" y="213322"/>
                    <a:pt x="815" y="165628"/>
                    <a:pt x="815" y="107068"/>
                  </a:cubicBezTo>
                  <a:cubicBezTo>
                    <a:pt x="815" y="48401"/>
                    <a:pt x="44598" y="815"/>
                    <a:pt x="98485" y="815"/>
                  </a:cubicBezTo>
                  <a:cubicBezTo>
                    <a:pt x="152373" y="815"/>
                    <a:pt x="196156" y="48510"/>
                    <a:pt x="196156" y="107068"/>
                  </a:cubicBezTo>
                  <a:cubicBezTo>
                    <a:pt x="196156" y="165628"/>
                    <a:pt x="152373" y="213322"/>
                    <a:pt x="98485" y="213322"/>
                  </a:cubicBezTo>
                  <a:close/>
                  <a:moveTo>
                    <a:pt x="98485" y="27867"/>
                  </a:moveTo>
                  <a:cubicBezTo>
                    <a:pt x="59591" y="27867"/>
                    <a:pt x="27976" y="63394"/>
                    <a:pt x="27976" y="106960"/>
                  </a:cubicBezTo>
                  <a:cubicBezTo>
                    <a:pt x="27976" y="150635"/>
                    <a:pt x="59591" y="186052"/>
                    <a:pt x="98485" y="186052"/>
                  </a:cubicBezTo>
                  <a:cubicBezTo>
                    <a:pt x="137380" y="186052"/>
                    <a:pt x="168995" y="150526"/>
                    <a:pt x="168995" y="106960"/>
                  </a:cubicBezTo>
                  <a:cubicBezTo>
                    <a:pt x="168995" y="63394"/>
                    <a:pt x="137380" y="27867"/>
                    <a:pt x="98485" y="2786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87" name="Google Shape;587;p57"/>
            <p:cNvSpPr/>
            <p:nvPr/>
          </p:nvSpPr>
          <p:spPr>
            <a:xfrm>
              <a:off x="10632148" y="3178535"/>
              <a:ext cx="28247" cy="139063"/>
            </a:xfrm>
            <a:custGeom>
              <a:rect b="b" l="l" r="r" t="t"/>
              <a:pathLst>
                <a:path extrusionOk="0" h="139063" w="28247">
                  <a:moveTo>
                    <a:pt x="14395" y="138792"/>
                  </a:moveTo>
                  <a:cubicBezTo>
                    <a:pt x="6898" y="138792"/>
                    <a:pt x="815" y="132708"/>
                    <a:pt x="815" y="125212"/>
                  </a:cubicBezTo>
                  <a:lnTo>
                    <a:pt x="815" y="14395"/>
                  </a:lnTo>
                  <a:cubicBezTo>
                    <a:pt x="815" y="6899"/>
                    <a:pt x="6898" y="815"/>
                    <a:pt x="14395" y="815"/>
                  </a:cubicBezTo>
                  <a:cubicBezTo>
                    <a:pt x="21892" y="815"/>
                    <a:pt x="27976" y="6899"/>
                    <a:pt x="27976" y="14395"/>
                  </a:cubicBezTo>
                  <a:lnTo>
                    <a:pt x="27976" y="125212"/>
                  </a:lnTo>
                  <a:cubicBezTo>
                    <a:pt x="27976" y="132708"/>
                    <a:pt x="21892" y="138792"/>
                    <a:pt x="14395" y="1387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88" name="Google Shape;588;p57"/>
            <p:cNvSpPr/>
            <p:nvPr/>
          </p:nvSpPr>
          <p:spPr>
            <a:xfrm>
              <a:off x="10400305" y="2923009"/>
              <a:ext cx="336795" cy="395463"/>
            </a:xfrm>
            <a:custGeom>
              <a:rect b="b" l="l" r="r" t="t"/>
              <a:pathLst>
                <a:path extrusionOk="0" h="395463" w="336795">
                  <a:moveTo>
                    <a:pt x="323592" y="394862"/>
                  </a:moveTo>
                  <a:cubicBezTo>
                    <a:pt x="323592" y="394862"/>
                    <a:pt x="323592" y="394862"/>
                    <a:pt x="323592" y="394862"/>
                  </a:cubicBezTo>
                  <a:cubicBezTo>
                    <a:pt x="316095" y="394862"/>
                    <a:pt x="310011" y="388778"/>
                    <a:pt x="310011" y="381281"/>
                  </a:cubicBezTo>
                  <a:cubicBezTo>
                    <a:pt x="310011" y="340540"/>
                    <a:pt x="309902" y="278613"/>
                    <a:pt x="309686" y="271986"/>
                  </a:cubicBezTo>
                  <a:cubicBezTo>
                    <a:pt x="306209" y="245368"/>
                    <a:pt x="292411" y="198869"/>
                    <a:pt x="239936" y="176706"/>
                  </a:cubicBezTo>
                  <a:cubicBezTo>
                    <a:pt x="227550" y="183441"/>
                    <a:pt x="198326" y="197456"/>
                    <a:pt x="168665" y="197456"/>
                  </a:cubicBezTo>
                  <a:cubicBezTo>
                    <a:pt x="135095" y="197456"/>
                    <a:pt x="102284" y="179639"/>
                    <a:pt x="93050" y="174207"/>
                  </a:cubicBezTo>
                  <a:cubicBezTo>
                    <a:pt x="90985" y="173011"/>
                    <a:pt x="89355" y="171273"/>
                    <a:pt x="88161" y="169318"/>
                  </a:cubicBezTo>
                  <a:lnTo>
                    <a:pt x="2658" y="21236"/>
                  </a:lnTo>
                  <a:cubicBezTo>
                    <a:pt x="-1145" y="14718"/>
                    <a:pt x="1138" y="6461"/>
                    <a:pt x="7656" y="2658"/>
                  </a:cubicBezTo>
                  <a:cubicBezTo>
                    <a:pt x="14175" y="-1144"/>
                    <a:pt x="22431" y="1137"/>
                    <a:pt x="26234" y="7656"/>
                  </a:cubicBezTo>
                  <a:lnTo>
                    <a:pt x="109889" y="152478"/>
                  </a:lnTo>
                  <a:cubicBezTo>
                    <a:pt x="119450" y="157693"/>
                    <a:pt x="144655" y="170295"/>
                    <a:pt x="168665" y="170295"/>
                  </a:cubicBezTo>
                  <a:cubicBezTo>
                    <a:pt x="198977" y="170295"/>
                    <a:pt x="231245" y="150305"/>
                    <a:pt x="231570" y="150088"/>
                  </a:cubicBezTo>
                  <a:cubicBezTo>
                    <a:pt x="235156" y="147915"/>
                    <a:pt x="239501" y="147372"/>
                    <a:pt x="243413" y="148893"/>
                  </a:cubicBezTo>
                  <a:cubicBezTo>
                    <a:pt x="314465" y="174967"/>
                    <a:pt x="332283" y="235264"/>
                    <a:pt x="336629" y="268944"/>
                  </a:cubicBezTo>
                  <a:cubicBezTo>
                    <a:pt x="336737" y="270030"/>
                    <a:pt x="337063" y="272529"/>
                    <a:pt x="337063" y="381173"/>
                  </a:cubicBezTo>
                  <a:cubicBezTo>
                    <a:pt x="337172" y="388778"/>
                    <a:pt x="331088" y="394862"/>
                    <a:pt x="323592" y="394862"/>
                  </a:cubicBezTo>
                  <a:close/>
                  <a:moveTo>
                    <a:pt x="309794" y="272312"/>
                  </a:moveTo>
                  <a:cubicBezTo>
                    <a:pt x="309794" y="272312"/>
                    <a:pt x="309794" y="272421"/>
                    <a:pt x="309794" y="272421"/>
                  </a:cubicBezTo>
                  <a:cubicBezTo>
                    <a:pt x="309794" y="272421"/>
                    <a:pt x="309794" y="272312"/>
                    <a:pt x="309794" y="27231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89" name="Google Shape;589;p57"/>
            <p:cNvSpPr/>
            <p:nvPr/>
          </p:nvSpPr>
          <p:spPr>
            <a:xfrm>
              <a:off x="10356087" y="3000581"/>
              <a:ext cx="95606" cy="317239"/>
            </a:xfrm>
            <a:custGeom>
              <a:rect b="b" l="l" r="r" t="t"/>
              <a:pathLst>
                <a:path extrusionOk="0" h="317239" w="95606">
                  <a:moveTo>
                    <a:pt x="80773" y="316747"/>
                  </a:moveTo>
                  <a:cubicBezTo>
                    <a:pt x="80773" y="316747"/>
                    <a:pt x="80773" y="316747"/>
                    <a:pt x="80773" y="316747"/>
                  </a:cubicBezTo>
                  <a:cubicBezTo>
                    <a:pt x="73168" y="316747"/>
                    <a:pt x="67193" y="310554"/>
                    <a:pt x="67193" y="303058"/>
                  </a:cubicBezTo>
                  <a:lnTo>
                    <a:pt x="68062" y="134443"/>
                  </a:lnTo>
                  <a:lnTo>
                    <a:pt x="2658" y="21236"/>
                  </a:lnTo>
                  <a:cubicBezTo>
                    <a:pt x="-1145" y="14717"/>
                    <a:pt x="1138" y="6461"/>
                    <a:pt x="7656" y="2658"/>
                  </a:cubicBezTo>
                  <a:cubicBezTo>
                    <a:pt x="14175" y="-1144"/>
                    <a:pt x="22431" y="1137"/>
                    <a:pt x="26234" y="7656"/>
                  </a:cubicBezTo>
                  <a:lnTo>
                    <a:pt x="93485" y="124122"/>
                  </a:lnTo>
                  <a:cubicBezTo>
                    <a:pt x="94679" y="126186"/>
                    <a:pt x="95332" y="128576"/>
                    <a:pt x="95332" y="130966"/>
                  </a:cubicBezTo>
                  <a:lnTo>
                    <a:pt x="94354" y="303275"/>
                  </a:lnTo>
                  <a:cubicBezTo>
                    <a:pt x="94354" y="310772"/>
                    <a:pt x="88270" y="316747"/>
                    <a:pt x="80773" y="3167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90" name="Google Shape;590;p57"/>
            <p:cNvSpPr/>
            <p:nvPr/>
          </p:nvSpPr>
          <p:spPr>
            <a:xfrm>
              <a:off x="10279859" y="2823114"/>
              <a:ext cx="180348" cy="208595"/>
            </a:xfrm>
            <a:custGeom>
              <a:rect b="b" l="l" r="r" t="t"/>
              <a:pathLst>
                <a:path extrusionOk="0" h="208595" w="180348">
                  <a:moveTo>
                    <a:pt x="90185" y="208481"/>
                  </a:moveTo>
                  <a:cubicBezTo>
                    <a:pt x="85296" y="208481"/>
                    <a:pt x="80842" y="205874"/>
                    <a:pt x="78452" y="201637"/>
                  </a:cubicBezTo>
                  <a:lnTo>
                    <a:pt x="7833" y="79304"/>
                  </a:lnTo>
                  <a:cubicBezTo>
                    <a:pt x="-6616" y="54316"/>
                    <a:pt x="1966" y="22266"/>
                    <a:pt x="26954" y="7816"/>
                  </a:cubicBezTo>
                  <a:cubicBezTo>
                    <a:pt x="39014" y="863"/>
                    <a:pt x="53138" y="-984"/>
                    <a:pt x="66719" y="2601"/>
                  </a:cubicBezTo>
                  <a:cubicBezTo>
                    <a:pt x="75736" y="4992"/>
                    <a:pt x="83884" y="9663"/>
                    <a:pt x="90293" y="16182"/>
                  </a:cubicBezTo>
                  <a:cubicBezTo>
                    <a:pt x="106590" y="-223"/>
                    <a:pt x="132556" y="-4243"/>
                    <a:pt x="153524" y="7816"/>
                  </a:cubicBezTo>
                  <a:lnTo>
                    <a:pt x="153524" y="7816"/>
                  </a:lnTo>
                  <a:cubicBezTo>
                    <a:pt x="165584" y="14770"/>
                    <a:pt x="174276" y="26068"/>
                    <a:pt x="177861" y="39649"/>
                  </a:cubicBezTo>
                  <a:cubicBezTo>
                    <a:pt x="181446" y="53229"/>
                    <a:pt x="179599" y="67244"/>
                    <a:pt x="172646" y="79413"/>
                  </a:cubicBezTo>
                  <a:lnTo>
                    <a:pt x="102028" y="201745"/>
                  </a:lnTo>
                  <a:cubicBezTo>
                    <a:pt x="99528" y="205874"/>
                    <a:pt x="95074" y="208481"/>
                    <a:pt x="90185" y="208481"/>
                  </a:cubicBezTo>
                  <a:close/>
                  <a:moveTo>
                    <a:pt x="53029" y="28024"/>
                  </a:moveTo>
                  <a:cubicBezTo>
                    <a:pt x="48683" y="28024"/>
                    <a:pt x="44447" y="29111"/>
                    <a:pt x="40535" y="31392"/>
                  </a:cubicBezTo>
                  <a:cubicBezTo>
                    <a:pt x="28476" y="38345"/>
                    <a:pt x="24348" y="53773"/>
                    <a:pt x="31300" y="65832"/>
                  </a:cubicBezTo>
                  <a:lnTo>
                    <a:pt x="90185" y="167849"/>
                  </a:lnTo>
                  <a:lnTo>
                    <a:pt x="149070" y="65832"/>
                  </a:lnTo>
                  <a:cubicBezTo>
                    <a:pt x="152438" y="60074"/>
                    <a:pt x="153307" y="53229"/>
                    <a:pt x="151569" y="46711"/>
                  </a:cubicBezTo>
                  <a:cubicBezTo>
                    <a:pt x="149831" y="40192"/>
                    <a:pt x="145702" y="34760"/>
                    <a:pt x="139836" y="31392"/>
                  </a:cubicBezTo>
                  <a:lnTo>
                    <a:pt x="139836" y="31392"/>
                  </a:lnTo>
                  <a:cubicBezTo>
                    <a:pt x="127776" y="24439"/>
                    <a:pt x="112349" y="28567"/>
                    <a:pt x="105395" y="40627"/>
                  </a:cubicBezTo>
                  <a:lnTo>
                    <a:pt x="101919" y="46711"/>
                  </a:lnTo>
                  <a:cubicBezTo>
                    <a:pt x="99528" y="50948"/>
                    <a:pt x="94966" y="53555"/>
                    <a:pt x="90185" y="53555"/>
                  </a:cubicBezTo>
                  <a:cubicBezTo>
                    <a:pt x="85404" y="53555"/>
                    <a:pt x="80842" y="50948"/>
                    <a:pt x="78452" y="46819"/>
                  </a:cubicBezTo>
                  <a:lnTo>
                    <a:pt x="74975" y="40735"/>
                  </a:lnTo>
                  <a:cubicBezTo>
                    <a:pt x="71608" y="34977"/>
                    <a:pt x="66175" y="30740"/>
                    <a:pt x="59657" y="29002"/>
                  </a:cubicBezTo>
                  <a:cubicBezTo>
                    <a:pt x="57375" y="28241"/>
                    <a:pt x="55202" y="28024"/>
                    <a:pt x="53029" y="2802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grpSp>
      <p:grpSp>
        <p:nvGrpSpPr>
          <p:cNvPr id="591" name="Google Shape;591;p57"/>
          <p:cNvGrpSpPr/>
          <p:nvPr/>
        </p:nvGrpSpPr>
        <p:grpSpPr>
          <a:xfrm>
            <a:off x="7289739" y="3927816"/>
            <a:ext cx="488914" cy="558161"/>
            <a:chOff x="6440107" y="5224840"/>
            <a:chExt cx="532354" cy="604201"/>
          </a:xfrm>
        </p:grpSpPr>
        <p:sp>
          <p:nvSpPr>
            <p:cNvPr id="592" name="Google Shape;592;p57"/>
            <p:cNvSpPr/>
            <p:nvPr/>
          </p:nvSpPr>
          <p:spPr>
            <a:xfrm>
              <a:off x="6552467" y="5224840"/>
              <a:ext cx="307461" cy="336795"/>
            </a:xfrm>
            <a:custGeom>
              <a:rect b="b" l="l" r="r" t="t"/>
              <a:pathLst>
                <a:path extrusionOk="0" h="336795" w="307461">
                  <a:moveTo>
                    <a:pt x="154111" y="336090"/>
                  </a:moveTo>
                  <a:cubicBezTo>
                    <a:pt x="69587" y="336090"/>
                    <a:pt x="815" y="260908"/>
                    <a:pt x="815" y="168452"/>
                  </a:cubicBezTo>
                  <a:cubicBezTo>
                    <a:pt x="815" y="75997"/>
                    <a:pt x="69587" y="815"/>
                    <a:pt x="154111" y="815"/>
                  </a:cubicBezTo>
                  <a:cubicBezTo>
                    <a:pt x="238636" y="815"/>
                    <a:pt x="307408" y="75997"/>
                    <a:pt x="307408" y="168452"/>
                  </a:cubicBezTo>
                  <a:cubicBezTo>
                    <a:pt x="307408" y="260908"/>
                    <a:pt x="238636" y="336090"/>
                    <a:pt x="154111" y="336090"/>
                  </a:cubicBezTo>
                  <a:close/>
                  <a:moveTo>
                    <a:pt x="154111" y="27976"/>
                  </a:moveTo>
                  <a:cubicBezTo>
                    <a:pt x="84579" y="27976"/>
                    <a:pt x="27976" y="90989"/>
                    <a:pt x="27976" y="168452"/>
                  </a:cubicBezTo>
                  <a:cubicBezTo>
                    <a:pt x="27976" y="245915"/>
                    <a:pt x="84579" y="308929"/>
                    <a:pt x="154111" y="308929"/>
                  </a:cubicBezTo>
                  <a:cubicBezTo>
                    <a:pt x="223643" y="308929"/>
                    <a:pt x="280247" y="245915"/>
                    <a:pt x="280247" y="168452"/>
                  </a:cubicBezTo>
                  <a:cubicBezTo>
                    <a:pt x="280247" y="90989"/>
                    <a:pt x="223643" y="27976"/>
                    <a:pt x="154111" y="279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93" name="Google Shape;593;p57"/>
            <p:cNvSpPr/>
            <p:nvPr/>
          </p:nvSpPr>
          <p:spPr>
            <a:xfrm>
              <a:off x="6440107" y="5549827"/>
              <a:ext cx="532354" cy="279214"/>
            </a:xfrm>
            <a:custGeom>
              <a:rect b="b" l="l" r="r" t="t"/>
              <a:pathLst>
                <a:path extrusionOk="0" h="279214" w="532354">
                  <a:moveTo>
                    <a:pt x="256584" y="279344"/>
                  </a:moveTo>
                  <a:cubicBezTo>
                    <a:pt x="184445" y="279344"/>
                    <a:pt x="115999" y="271087"/>
                    <a:pt x="53095" y="254682"/>
                  </a:cubicBezTo>
                  <a:cubicBezTo>
                    <a:pt x="18763" y="245773"/>
                    <a:pt x="-3400" y="212311"/>
                    <a:pt x="1489" y="176784"/>
                  </a:cubicBezTo>
                  <a:cubicBezTo>
                    <a:pt x="8333" y="127569"/>
                    <a:pt x="36364" y="39459"/>
                    <a:pt x="147940" y="1542"/>
                  </a:cubicBezTo>
                  <a:cubicBezTo>
                    <a:pt x="153373" y="-305"/>
                    <a:pt x="159348" y="1433"/>
                    <a:pt x="162934" y="5996"/>
                  </a:cubicBezTo>
                  <a:lnTo>
                    <a:pt x="266471" y="136260"/>
                  </a:lnTo>
                  <a:lnTo>
                    <a:pt x="370008" y="5996"/>
                  </a:lnTo>
                  <a:cubicBezTo>
                    <a:pt x="373594" y="1542"/>
                    <a:pt x="379569" y="-305"/>
                    <a:pt x="385001" y="1542"/>
                  </a:cubicBezTo>
                  <a:cubicBezTo>
                    <a:pt x="496252" y="39350"/>
                    <a:pt x="524391" y="127134"/>
                    <a:pt x="531344" y="176132"/>
                  </a:cubicBezTo>
                  <a:cubicBezTo>
                    <a:pt x="536451" y="212528"/>
                    <a:pt x="513418" y="246207"/>
                    <a:pt x="477565" y="254465"/>
                  </a:cubicBezTo>
                  <a:cubicBezTo>
                    <a:pt x="437367" y="263808"/>
                    <a:pt x="355233" y="279344"/>
                    <a:pt x="256584" y="279344"/>
                  </a:cubicBezTo>
                  <a:close/>
                  <a:moveTo>
                    <a:pt x="147723" y="30658"/>
                  </a:moveTo>
                  <a:cubicBezTo>
                    <a:pt x="57332" y="65424"/>
                    <a:pt x="34191" y="139085"/>
                    <a:pt x="28432" y="180696"/>
                  </a:cubicBezTo>
                  <a:cubicBezTo>
                    <a:pt x="25391" y="202533"/>
                    <a:pt x="38971" y="223067"/>
                    <a:pt x="59939" y="228499"/>
                  </a:cubicBezTo>
                  <a:cubicBezTo>
                    <a:pt x="120563" y="244252"/>
                    <a:pt x="186726" y="252183"/>
                    <a:pt x="256584" y="252183"/>
                  </a:cubicBezTo>
                  <a:cubicBezTo>
                    <a:pt x="352517" y="252183"/>
                    <a:pt x="432478" y="237082"/>
                    <a:pt x="471590" y="228064"/>
                  </a:cubicBezTo>
                  <a:cubicBezTo>
                    <a:pt x="493536" y="222958"/>
                    <a:pt x="507660" y="202316"/>
                    <a:pt x="504509" y="180044"/>
                  </a:cubicBezTo>
                  <a:cubicBezTo>
                    <a:pt x="498643" y="138541"/>
                    <a:pt x="475284" y="65316"/>
                    <a:pt x="385218" y="30658"/>
                  </a:cubicBezTo>
                  <a:lnTo>
                    <a:pt x="277118" y="166681"/>
                  </a:lnTo>
                  <a:cubicBezTo>
                    <a:pt x="274510" y="169940"/>
                    <a:pt x="270599" y="171787"/>
                    <a:pt x="266471" y="171787"/>
                  </a:cubicBezTo>
                  <a:lnTo>
                    <a:pt x="266471" y="171787"/>
                  </a:lnTo>
                  <a:cubicBezTo>
                    <a:pt x="262343" y="171787"/>
                    <a:pt x="258431" y="169940"/>
                    <a:pt x="255824" y="166681"/>
                  </a:cubicBezTo>
                  <a:lnTo>
                    <a:pt x="147723" y="3065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94" name="Google Shape;594;p57"/>
            <p:cNvSpPr/>
            <p:nvPr/>
          </p:nvSpPr>
          <p:spPr>
            <a:xfrm>
              <a:off x="6692182" y="5580975"/>
              <a:ext cx="28247" cy="141236"/>
            </a:xfrm>
            <a:custGeom>
              <a:rect b="b" l="l" r="r" t="t"/>
              <a:pathLst>
                <a:path extrusionOk="0" h="141236" w="28247">
                  <a:moveTo>
                    <a:pt x="14395" y="140639"/>
                  </a:moveTo>
                  <a:cubicBezTo>
                    <a:pt x="6899" y="140639"/>
                    <a:pt x="815" y="134555"/>
                    <a:pt x="815" y="127059"/>
                  </a:cubicBezTo>
                  <a:lnTo>
                    <a:pt x="815" y="14395"/>
                  </a:lnTo>
                  <a:cubicBezTo>
                    <a:pt x="815" y="6898"/>
                    <a:pt x="6899" y="815"/>
                    <a:pt x="14395" y="815"/>
                  </a:cubicBezTo>
                  <a:cubicBezTo>
                    <a:pt x="21892" y="815"/>
                    <a:pt x="27976" y="6898"/>
                    <a:pt x="27976" y="14395"/>
                  </a:cubicBezTo>
                  <a:lnTo>
                    <a:pt x="27976" y="127059"/>
                  </a:lnTo>
                  <a:cubicBezTo>
                    <a:pt x="27976" y="134555"/>
                    <a:pt x="21892" y="140639"/>
                    <a:pt x="14395" y="1406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95" name="Google Shape;595;p57"/>
            <p:cNvSpPr/>
            <p:nvPr/>
          </p:nvSpPr>
          <p:spPr>
            <a:xfrm>
              <a:off x="6773665" y="5688640"/>
              <a:ext cx="132545" cy="28247"/>
            </a:xfrm>
            <a:custGeom>
              <a:rect b="b" l="l" r="r" t="t"/>
              <a:pathLst>
                <a:path extrusionOk="0" h="28247" w="132545">
                  <a:moveTo>
                    <a:pt x="118368" y="27976"/>
                  </a:moveTo>
                  <a:lnTo>
                    <a:pt x="14395" y="27976"/>
                  </a:lnTo>
                  <a:cubicBezTo>
                    <a:pt x="6899" y="27976"/>
                    <a:pt x="815" y="21892"/>
                    <a:pt x="815" y="14395"/>
                  </a:cubicBezTo>
                  <a:cubicBezTo>
                    <a:pt x="815" y="6899"/>
                    <a:pt x="6899" y="815"/>
                    <a:pt x="14395" y="815"/>
                  </a:cubicBezTo>
                  <a:lnTo>
                    <a:pt x="118368" y="815"/>
                  </a:lnTo>
                  <a:cubicBezTo>
                    <a:pt x="125864" y="815"/>
                    <a:pt x="131948" y="6899"/>
                    <a:pt x="131948" y="14395"/>
                  </a:cubicBezTo>
                  <a:cubicBezTo>
                    <a:pt x="131948" y="21892"/>
                    <a:pt x="125864" y="27976"/>
                    <a:pt x="118368" y="279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grpSp>
      <p:grpSp>
        <p:nvGrpSpPr>
          <p:cNvPr id="596" name="Google Shape;596;p57"/>
          <p:cNvGrpSpPr/>
          <p:nvPr/>
        </p:nvGrpSpPr>
        <p:grpSpPr>
          <a:xfrm>
            <a:off x="10166297" y="3973321"/>
            <a:ext cx="488910" cy="558149"/>
            <a:chOff x="3967402" y="5197570"/>
            <a:chExt cx="593194" cy="665335"/>
          </a:xfrm>
        </p:grpSpPr>
        <p:sp>
          <p:nvSpPr>
            <p:cNvPr id="597" name="Google Shape;597;p57"/>
            <p:cNvSpPr/>
            <p:nvPr/>
          </p:nvSpPr>
          <p:spPr>
            <a:xfrm>
              <a:off x="3967402" y="5553001"/>
              <a:ext cx="593194" cy="309634"/>
            </a:xfrm>
            <a:custGeom>
              <a:rect b="b" l="l" r="r" t="t"/>
              <a:pathLst>
                <a:path extrusionOk="0" h="309634" w="593194">
                  <a:moveTo>
                    <a:pt x="285783" y="309415"/>
                  </a:moveTo>
                  <a:cubicBezTo>
                    <a:pt x="205061" y="309415"/>
                    <a:pt x="128576" y="300181"/>
                    <a:pt x="58175" y="281929"/>
                  </a:cubicBezTo>
                  <a:cubicBezTo>
                    <a:pt x="20475" y="272151"/>
                    <a:pt x="-3861" y="235429"/>
                    <a:pt x="1571" y="196535"/>
                  </a:cubicBezTo>
                  <a:cubicBezTo>
                    <a:pt x="9176" y="141778"/>
                    <a:pt x="40357" y="43673"/>
                    <a:pt x="164537" y="1519"/>
                  </a:cubicBezTo>
                  <a:cubicBezTo>
                    <a:pt x="168122" y="324"/>
                    <a:pt x="172142" y="650"/>
                    <a:pt x="175510" y="2497"/>
                  </a:cubicBezTo>
                  <a:cubicBezTo>
                    <a:pt x="199955" y="16077"/>
                    <a:pt x="269487" y="51169"/>
                    <a:pt x="296865" y="51169"/>
                  </a:cubicBezTo>
                  <a:cubicBezTo>
                    <a:pt x="324243" y="51169"/>
                    <a:pt x="393775" y="16077"/>
                    <a:pt x="418220" y="2497"/>
                  </a:cubicBezTo>
                  <a:cubicBezTo>
                    <a:pt x="421588" y="650"/>
                    <a:pt x="425499" y="324"/>
                    <a:pt x="429193" y="1519"/>
                  </a:cubicBezTo>
                  <a:cubicBezTo>
                    <a:pt x="552938" y="43564"/>
                    <a:pt x="584445" y="141343"/>
                    <a:pt x="592050" y="195774"/>
                  </a:cubicBezTo>
                  <a:cubicBezTo>
                    <a:pt x="597699" y="235755"/>
                    <a:pt x="572386" y="272694"/>
                    <a:pt x="533056" y="281711"/>
                  </a:cubicBezTo>
                  <a:cubicBezTo>
                    <a:pt x="488187" y="292032"/>
                    <a:pt x="396165" y="309415"/>
                    <a:pt x="285783" y="309415"/>
                  </a:cubicBezTo>
                  <a:close/>
                  <a:moveTo>
                    <a:pt x="167796" y="29115"/>
                  </a:moveTo>
                  <a:cubicBezTo>
                    <a:pt x="62086" y="67574"/>
                    <a:pt x="35142" y="152534"/>
                    <a:pt x="28515" y="200229"/>
                  </a:cubicBezTo>
                  <a:cubicBezTo>
                    <a:pt x="25038" y="225542"/>
                    <a:pt x="40683" y="249336"/>
                    <a:pt x="65019" y="255637"/>
                  </a:cubicBezTo>
                  <a:cubicBezTo>
                    <a:pt x="133139" y="273346"/>
                    <a:pt x="207451" y="282255"/>
                    <a:pt x="285783" y="282255"/>
                  </a:cubicBezTo>
                  <a:cubicBezTo>
                    <a:pt x="393449" y="282255"/>
                    <a:pt x="483189" y="265306"/>
                    <a:pt x="527081" y="255202"/>
                  </a:cubicBezTo>
                  <a:cubicBezTo>
                    <a:pt x="552503" y="249336"/>
                    <a:pt x="568909" y="225434"/>
                    <a:pt x="565215" y="199468"/>
                  </a:cubicBezTo>
                  <a:cubicBezTo>
                    <a:pt x="558479" y="151991"/>
                    <a:pt x="531427" y="67466"/>
                    <a:pt x="426042" y="29006"/>
                  </a:cubicBezTo>
                  <a:cubicBezTo>
                    <a:pt x="404422" y="40631"/>
                    <a:pt x="332065" y="78113"/>
                    <a:pt x="296865" y="78113"/>
                  </a:cubicBezTo>
                  <a:cubicBezTo>
                    <a:pt x="261773" y="78222"/>
                    <a:pt x="189416" y="40740"/>
                    <a:pt x="167796" y="2911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98" name="Google Shape;598;p57"/>
            <p:cNvSpPr/>
            <p:nvPr/>
          </p:nvSpPr>
          <p:spPr>
            <a:xfrm>
              <a:off x="4109612" y="5372813"/>
              <a:ext cx="308548" cy="182521"/>
            </a:xfrm>
            <a:custGeom>
              <a:rect b="b" l="l" r="r" t="t"/>
              <a:pathLst>
                <a:path extrusionOk="0" h="182521" w="308548">
                  <a:moveTo>
                    <a:pt x="154654" y="182684"/>
                  </a:moveTo>
                  <a:cubicBezTo>
                    <a:pt x="69804" y="182684"/>
                    <a:pt x="815" y="107177"/>
                    <a:pt x="815" y="14395"/>
                  </a:cubicBezTo>
                  <a:cubicBezTo>
                    <a:pt x="815" y="6899"/>
                    <a:pt x="6899" y="815"/>
                    <a:pt x="14395" y="815"/>
                  </a:cubicBezTo>
                  <a:cubicBezTo>
                    <a:pt x="21892" y="815"/>
                    <a:pt x="27976" y="6899"/>
                    <a:pt x="27976" y="14395"/>
                  </a:cubicBezTo>
                  <a:cubicBezTo>
                    <a:pt x="27976" y="92184"/>
                    <a:pt x="84796" y="155523"/>
                    <a:pt x="154654" y="155523"/>
                  </a:cubicBezTo>
                  <a:cubicBezTo>
                    <a:pt x="224512" y="155523"/>
                    <a:pt x="281333" y="92184"/>
                    <a:pt x="281333" y="14395"/>
                  </a:cubicBezTo>
                  <a:cubicBezTo>
                    <a:pt x="281333" y="6899"/>
                    <a:pt x="287417" y="815"/>
                    <a:pt x="294914" y="815"/>
                  </a:cubicBezTo>
                  <a:cubicBezTo>
                    <a:pt x="302410" y="815"/>
                    <a:pt x="308494" y="6899"/>
                    <a:pt x="308494" y="14395"/>
                  </a:cubicBezTo>
                  <a:cubicBezTo>
                    <a:pt x="308494" y="107177"/>
                    <a:pt x="239505" y="182684"/>
                    <a:pt x="154654" y="18268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599" name="Google Shape;599;p57"/>
            <p:cNvSpPr/>
            <p:nvPr/>
          </p:nvSpPr>
          <p:spPr>
            <a:xfrm>
              <a:off x="4074738" y="5197570"/>
              <a:ext cx="379166" cy="203163"/>
            </a:xfrm>
            <a:custGeom>
              <a:rect b="b" l="l" r="r" t="t"/>
              <a:pathLst>
                <a:path extrusionOk="0" h="203163" w="379166">
                  <a:moveTo>
                    <a:pt x="364771" y="203218"/>
                  </a:moveTo>
                  <a:lnTo>
                    <a:pt x="14395" y="203218"/>
                  </a:lnTo>
                  <a:cubicBezTo>
                    <a:pt x="6899" y="203218"/>
                    <a:pt x="815" y="197134"/>
                    <a:pt x="815" y="189638"/>
                  </a:cubicBezTo>
                  <a:cubicBezTo>
                    <a:pt x="815" y="85557"/>
                    <a:pt x="85557" y="815"/>
                    <a:pt x="189638" y="815"/>
                  </a:cubicBezTo>
                  <a:cubicBezTo>
                    <a:pt x="293718" y="815"/>
                    <a:pt x="378460" y="85557"/>
                    <a:pt x="378460" y="189638"/>
                  </a:cubicBezTo>
                  <a:cubicBezTo>
                    <a:pt x="378352" y="197134"/>
                    <a:pt x="372268" y="203218"/>
                    <a:pt x="364771" y="203218"/>
                  </a:cubicBezTo>
                  <a:close/>
                  <a:moveTo>
                    <a:pt x="28519" y="176057"/>
                  </a:moveTo>
                  <a:lnTo>
                    <a:pt x="350648" y="176057"/>
                  </a:lnTo>
                  <a:cubicBezTo>
                    <a:pt x="343694" y="93271"/>
                    <a:pt x="274162" y="27976"/>
                    <a:pt x="189638" y="27976"/>
                  </a:cubicBezTo>
                  <a:cubicBezTo>
                    <a:pt x="105113" y="27976"/>
                    <a:pt x="35364" y="93271"/>
                    <a:pt x="28519" y="17605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600" name="Google Shape;600;p57"/>
            <p:cNvSpPr/>
            <p:nvPr/>
          </p:nvSpPr>
          <p:spPr>
            <a:xfrm>
              <a:off x="4249871" y="5603247"/>
              <a:ext cx="28247" cy="259658"/>
            </a:xfrm>
            <a:custGeom>
              <a:rect b="b" l="l" r="r" t="t"/>
              <a:pathLst>
                <a:path extrusionOk="0" h="259658" w="28247">
                  <a:moveTo>
                    <a:pt x="14395" y="259169"/>
                  </a:moveTo>
                  <a:cubicBezTo>
                    <a:pt x="6899" y="259169"/>
                    <a:pt x="815" y="253085"/>
                    <a:pt x="815" y="245589"/>
                  </a:cubicBezTo>
                  <a:lnTo>
                    <a:pt x="815" y="14395"/>
                  </a:lnTo>
                  <a:cubicBezTo>
                    <a:pt x="815" y="6898"/>
                    <a:pt x="6899" y="815"/>
                    <a:pt x="14395" y="815"/>
                  </a:cubicBezTo>
                  <a:cubicBezTo>
                    <a:pt x="21892" y="815"/>
                    <a:pt x="27976" y="6898"/>
                    <a:pt x="27976" y="14395"/>
                  </a:cubicBezTo>
                  <a:lnTo>
                    <a:pt x="27976" y="245589"/>
                  </a:lnTo>
                  <a:cubicBezTo>
                    <a:pt x="27976" y="253085"/>
                    <a:pt x="21892" y="259169"/>
                    <a:pt x="14395" y="2591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601" name="Google Shape;601;p57"/>
            <p:cNvSpPr/>
            <p:nvPr/>
          </p:nvSpPr>
          <p:spPr>
            <a:xfrm>
              <a:off x="4262203" y="5579508"/>
              <a:ext cx="192299" cy="128199"/>
            </a:xfrm>
            <a:custGeom>
              <a:rect b="b" l="l" r="r" t="t"/>
              <a:pathLst>
                <a:path extrusionOk="0" h="128199" w="192299">
                  <a:moveTo>
                    <a:pt x="64968" y="127547"/>
                  </a:moveTo>
                  <a:cubicBezTo>
                    <a:pt x="61166" y="127547"/>
                    <a:pt x="57472" y="126026"/>
                    <a:pt x="54756" y="122984"/>
                  </a:cubicBezTo>
                  <a:lnTo>
                    <a:pt x="4237" y="65620"/>
                  </a:lnTo>
                  <a:cubicBezTo>
                    <a:pt x="-761" y="59971"/>
                    <a:pt x="-218" y="51388"/>
                    <a:pt x="5432" y="46499"/>
                  </a:cubicBezTo>
                  <a:cubicBezTo>
                    <a:pt x="11081" y="41501"/>
                    <a:pt x="19664" y="42044"/>
                    <a:pt x="24553" y="47694"/>
                  </a:cubicBezTo>
                  <a:lnTo>
                    <a:pt x="66055" y="94845"/>
                  </a:lnTo>
                  <a:lnTo>
                    <a:pt x="169049" y="4237"/>
                  </a:lnTo>
                  <a:cubicBezTo>
                    <a:pt x="174699" y="-761"/>
                    <a:pt x="183282" y="-218"/>
                    <a:pt x="188170" y="5432"/>
                  </a:cubicBezTo>
                  <a:cubicBezTo>
                    <a:pt x="193168" y="11081"/>
                    <a:pt x="192625" y="19664"/>
                    <a:pt x="186975" y="24553"/>
                  </a:cubicBezTo>
                  <a:lnTo>
                    <a:pt x="73769" y="124179"/>
                  </a:lnTo>
                  <a:cubicBezTo>
                    <a:pt x="71378" y="126461"/>
                    <a:pt x="68119" y="127547"/>
                    <a:pt x="64968" y="1275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sp>
          <p:nvSpPr>
            <p:cNvPr id="602" name="Google Shape;602;p57"/>
            <p:cNvSpPr/>
            <p:nvPr/>
          </p:nvSpPr>
          <p:spPr>
            <a:xfrm>
              <a:off x="4073706" y="5579508"/>
              <a:ext cx="192299" cy="128199"/>
            </a:xfrm>
            <a:custGeom>
              <a:rect b="b" l="l" r="r" t="t"/>
              <a:pathLst>
                <a:path extrusionOk="0" h="128199" w="192299">
                  <a:moveTo>
                    <a:pt x="127656" y="127547"/>
                  </a:moveTo>
                  <a:cubicBezTo>
                    <a:pt x="124505" y="127547"/>
                    <a:pt x="121246" y="126461"/>
                    <a:pt x="118638" y="124179"/>
                  </a:cubicBezTo>
                  <a:lnTo>
                    <a:pt x="5432" y="24553"/>
                  </a:lnTo>
                  <a:cubicBezTo>
                    <a:pt x="-218" y="19555"/>
                    <a:pt x="-761" y="10973"/>
                    <a:pt x="4237" y="5432"/>
                  </a:cubicBezTo>
                  <a:cubicBezTo>
                    <a:pt x="9234" y="-218"/>
                    <a:pt x="17817" y="-761"/>
                    <a:pt x="23358" y="4237"/>
                  </a:cubicBezTo>
                  <a:lnTo>
                    <a:pt x="126352" y="94845"/>
                  </a:lnTo>
                  <a:lnTo>
                    <a:pt x="167854" y="47694"/>
                  </a:lnTo>
                  <a:cubicBezTo>
                    <a:pt x="172852" y="42044"/>
                    <a:pt x="181435" y="41501"/>
                    <a:pt x="186975" y="46499"/>
                  </a:cubicBezTo>
                  <a:cubicBezTo>
                    <a:pt x="192625" y="51497"/>
                    <a:pt x="193168" y="60079"/>
                    <a:pt x="188170" y="65620"/>
                  </a:cubicBezTo>
                  <a:lnTo>
                    <a:pt x="137651" y="122984"/>
                  </a:lnTo>
                  <a:cubicBezTo>
                    <a:pt x="135152" y="126026"/>
                    <a:pt x="131459" y="127547"/>
                    <a:pt x="127656" y="1275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8"/>
          <p:cNvSpPr txBox="1"/>
          <p:nvPr>
            <p:ph idx="1" type="body"/>
          </p:nvPr>
        </p:nvSpPr>
        <p:spPr>
          <a:xfrm>
            <a:off x="685799" y="812801"/>
            <a:ext cx="10820400" cy="2370900"/>
          </a:xfrm>
          <a:prstGeom prst="rect">
            <a:avLst/>
          </a:prstGeom>
        </p:spPr>
        <p:txBody>
          <a:bodyPr anchorCtr="0" anchor="ctr" bIns="0" lIns="0" spcFirstLastPara="1" rIns="0" wrap="square" tIns="0">
            <a:noAutofit/>
          </a:bodyPr>
          <a:lstStyle/>
          <a:p>
            <a:pPr indent="0" lvl="0" marL="0" rtl="0" algn="ctr">
              <a:spcBef>
                <a:spcPts val="1200"/>
              </a:spcBef>
              <a:spcAft>
                <a:spcPts val="200"/>
              </a:spcAft>
              <a:buNone/>
            </a:pPr>
            <a:r>
              <a:rPr lang="en-US"/>
              <a:t>Why use Splunk for Insider Threats?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9"/>
          <p:cNvSpPr txBox="1"/>
          <p:nvPr/>
        </p:nvSpPr>
        <p:spPr>
          <a:xfrm>
            <a:off x="684574" y="812800"/>
            <a:ext cx="3506400" cy="5364300"/>
          </a:xfrm>
          <a:prstGeom prst="rect">
            <a:avLst/>
          </a:prstGeom>
          <a:noFill/>
          <a:ln>
            <a:noFill/>
          </a:ln>
        </p:spPr>
        <p:txBody>
          <a:bodyPr anchorCtr="0" anchor="ctr" bIns="0" lIns="0" spcFirstLastPara="1" rIns="0" wrap="square" tIns="0">
            <a:noAutofit/>
          </a:bodyPr>
          <a:lstStyle/>
          <a:p>
            <a:pPr indent="-266700" lvl="0" marL="0" marR="0" rtl="0" algn="l">
              <a:lnSpc>
                <a:spcPct val="80000"/>
              </a:lnSpc>
              <a:spcBef>
                <a:spcPts val="0"/>
              </a:spcBef>
              <a:spcAft>
                <a:spcPts val="0"/>
              </a:spcAft>
              <a:buClr>
                <a:schemeClr val="dk1"/>
              </a:buClr>
              <a:buSzPts val="4200"/>
              <a:buFont typeface="Arial"/>
              <a:buChar char="​"/>
            </a:pPr>
            <a:r>
              <a:rPr b="1" lang="en-US" sz="4200">
                <a:solidFill>
                  <a:schemeClr val="dk1"/>
                </a:solidFill>
              </a:rPr>
              <a:t>Life Cycle of Investigation</a:t>
            </a:r>
            <a:endParaRPr b="1" sz="4200">
              <a:solidFill>
                <a:schemeClr val="dk1"/>
              </a:solidFill>
            </a:endParaRPr>
          </a:p>
          <a:p>
            <a:pPr indent="-266700" lvl="0" marL="0" marR="0" rtl="0" algn="l">
              <a:lnSpc>
                <a:spcPct val="80000"/>
              </a:lnSpc>
              <a:spcBef>
                <a:spcPts val="0"/>
              </a:spcBef>
              <a:spcAft>
                <a:spcPts val="0"/>
              </a:spcAft>
              <a:buClr>
                <a:schemeClr val="dk1"/>
              </a:buClr>
              <a:buSzPts val="4200"/>
              <a:buChar char="​"/>
            </a:pPr>
            <a:r>
              <a:t/>
            </a:r>
            <a:endParaRPr b="1" sz="4200">
              <a:solidFill>
                <a:schemeClr val="dk1"/>
              </a:solidFill>
            </a:endParaRPr>
          </a:p>
          <a:p>
            <a:pPr indent="-139700" lvl="1" marL="0" marR="0" rtl="0" algn="l">
              <a:lnSpc>
                <a:spcPct val="83000"/>
              </a:lnSpc>
              <a:spcBef>
                <a:spcPts val="300"/>
              </a:spcBef>
              <a:spcAft>
                <a:spcPts val="0"/>
              </a:spcAft>
              <a:buClr>
                <a:schemeClr val="accent1"/>
              </a:buClr>
              <a:buSzPts val="2200"/>
              <a:buFont typeface="Arial"/>
              <a:buChar char="​"/>
            </a:pPr>
            <a:r>
              <a:rPr lang="en-US" sz="2200">
                <a:solidFill>
                  <a:schemeClr val="accent1"/>
                </a:solidFill>
              </a:rPr>
              <a:t>Before Splunk and RBA, the process was slow, time consuming, and reactive!</a:t>
            </a:r>
            <a:endParaRPr sz="2200">
              <a:solidFill>
                <a:schemeClr val="accent1"/>
              </a:solidFill>
            </a:endParaRPr>
          </a:p>
          <a:p>
            <a:pPr indent="-139700" lvl="1" marL="0" marR="0" rtl="0" algn="l">
              <a:lnSpc>
                <a:spcPct val="83000"/>
              </a:lnSpc>
              <a:spcBef>
                <a:spcPts val="300"/>
              </a:spcBef>
              <a:spcAft>
                <a:spcPts val="0"/>
              </a:spcAft>
              <a:buClr>
                <a:schemeClr val="accent1"/>
              </a:buClr>
              <a:buSzPts val="2200"/>
              <a:buChar char="​"/>
            </a:pPr>
            <a:r>
              <a:t/>
            </a:r>
            <a:endParaRPr sz="2200">
              <a:solidFill>
                <a:schemeClr val="accent1"/>
              </a:solidFill>
            </a:endParaRPr>
          </a:p>
        </p:txBody>
      </p:sp>
      <p:sp>
        <p:nvSpPr>
          <p:cNvPr id="614" name="Google Shape;614;p59"/>
          <p:cNvSpPr/>
          <p:nvPr/>
        </p:nvSpPr>
        <p:spPr>
          <a:xfrm>
            <a:off x="6408592" y="2025690"/>
            <a:ext cx="3207900" cy="3207900"/>
          </a:xfrm>
          <a:prstGeom prst="blockArc">
            <a:avLst>
              <a:gd fmla="val 11880000" name="adj1"/>
              <a:gd fmla="val 16200000" name="adj2"/>
              <a:gd fmla="val 4643"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9"/>
          <p:cNvSpPr/>
          <p:nvPr/>
        </p:nvSpPr>
        <p:spPr>
          <a:xfrm>
            <a:off x="6408592" y="2025690"/>
            <a:ext cx="3207900" cy="3207900"/>
          </a:xfrm>
          <a:prstGeom prst="blockArc">
            <a:avLst>
              <a:gd fmla="val 7560000" name="adj1"/>
              <a:gd fmla="val 11880000" name="adj2"/>
              <a:gd fmla="val 4644" name="adj3"/>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9"/>
          <p:cNvSpPr/>
          <p:nvPr/>
        </p:nvSpPr>
        <p:spPr>
          <a:xfrm>
            <a:off x="6408592" y="2025690"/>
            <a:ext cx="3207900" cy="3207900"/>
          </a:xfrm>
          <a:prstGeom prst="blockArc">
            <a:avLst>
              <a:gd fmla="val 3240000" name="adj1"/>
              <a:gd fmla="val 7560000" name="adj2"/>
              <a:gd fmla="val 4644" name="adj3"/>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9"/>
          <p:cNvSpPr/>
          <p:nvPr/>
        </p:nvSpPr>
        <p:spPr>
          <a:xfrm>
            <a:off x="6408592" y="2025690"/>
            <a:ext cx="3207900" cy="3207900"/>
          </a:xfrm>
          <a:prstGeom prst="blockArc">
            <a:avLst>
              <a:gd fmla="val 20520000" name="adj1"/>
              <a:gd fmla="val 3240000" name="adj2"/>
              <a:gd fmla="val 4644" name="adj3"/>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9"/>
          <p:cNvSpPr/>
          <p:nvPr/>
        </p:nvSpPr>
        <p:spPr>
          <a:xfrm>
            <a:off x="6408592" y="2025690"/>
            <a:ext cx="3207900" cy="3207900"/>
          </a:xfrm>
          <a:prstGeom prst="blockArc">
            <a:avLst>
              <a:gd fmla="val 16200000" name="adj1"/>
              <a:gd fmla="val 20520000" name="adj2"/>
              <a:gd fmla="val 4644" name="adj3"/>
            </a:avLst>
          </a:pr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9"/>
          <p:cNvSpPr/>
          <p:nvPr/>
        </p:nvSpPr>
        <p:spPr>
          <a:xfrm>
            <a:off x="7273685" y="2890784"/>
            <a:ext cx="1477500" cy="1477500"/>
          </a:xfrm>
          <a:prstGeom prst="ellipse">
            <a:avLst/>
          </a:prstGeom>
          <a:gradFill>
            <a:gsLst>
              <a:gs pos="0">
                <a:schemeClr val="accent6"/>
              </a:gs>
              <a:gs pos="13000">
                <a:schemeClr val="accent6"/>
              </a:gs>
              <a:gs pos="29000">
                <a:schemeClr val="accent2"/>
              </a:gs>
              <a:gs pos="64000">
                <a:srgbClr val="EC008C"/>
              </a:gs>
              <a:gs pos="100000">
                <a:srgbClr val="EC008C"/>
              </a:gs>
            </a:gsLst>
            <a:lin ang="2698631"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Font typeface="Arial"/>
              <a:buNone/>
            </a:pPr>
            <a:r>
              <a:t/>
            </a:r>
            <a:endParaRPr sz="1800">
              <a:solidFill>
                <a:schemeClr val="dk1"/>
              </a:solidFill>
            </a:endParaRPr>
          </a:p>
        </p:txBody>
      </p:sp>
      <p:sp>
        <p:nvSpPr>
          <p:cNvPr id="620" name="Google Shape;620;p59"/>
          <p:cNvSpPr txBox="1"/>
          <p:nvPr/>
        </p:nvSpPr>
        <p:spPr>
          <a:xfrm>
            <a:off x="7490073" y="3107172"/>
            <a:ext cx="1044900" cy="10449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sp>
        <p:nvSpPr>
          <p:cNvPr id="621" name="Google Shape;621;p59"/>
          <p:cNvSpPr/>
          <p:nvPr/>
        </p:nvSpPr>
        <p:spPr>
          <a:xfrm>
            <a:off x="7495324" y="1545769"/>
            <a:ext cx="1034400" cy="1034400"/>
          </a:xfrm>
          <a:prstGeom prst="ellipse">
            <a:avLst/>
          </a:prstGeom>
          <a:solidFill>
            <a:schemeClr val="lt1"/>
          </a:solidFill>
          <a:ln cap="rnd" cmpd="sng" w="254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9"/>
          <p:cNvSpPr txBox="1"/>
          <p:nvPr/>
        </p:nvSpPr>
        <p:spPr>
          <a:xfrm>
            <a:off x="7646796" y="1697241"/>
            <a:ext cx="731400" cy="731400"/>
          </a:xfrm>
          <a:prstGeom prst="rect">
            <a:avLst/>
          </a:prstGeom>
          <a:noFill/>
          <a:ln>
            <a:noFill/>
          </a:ln>
        </p:spPr>
        <p:txBody>
          <a:bodyPr anchorCtr="0" anchor="ctr" bIns="45700" lIns="91425" spcFirstLastPara="1" rIns="91425" wrap="square" tIns="45700">
            <a:noAutofit/>
          </a:bodyPr>
          <a:lstStyle/>
          <a:p>
            <a:pPr indent="0" lvl="0" marL="0" marR="0" rtl="0" algn="ctr">
              <a:lnSpc>
                <a:spcPct val="82000"/>
              </a:lnSpc>
              <a:spcBef>
                <a:spcPts val="0"/>
              </a:spcBef>
              <a:spcAft>
                <a:spcPts val="0"/>
              </a:spcAft>
              <a:buClr>
                <a:schemeClr val="dk1"/>
              </a:buClr>
              <a:buSzPts val="1050"/>
              <a:buFont typeface="Arial"/>
              <a:buNone/>
            </a:pPr>
            <a:r>
              <a:rPr lang="en-US" sz="1050">
                <a:solidFill>
                  <a:schemeClr val="dk1"/>
                </a:solidFill>
                <a:latin typeface="Arial"/>
                <a:ea typeface="Arial"/>
                <a:cs typeface="Arial"/>
                <a:sym typeface="Arial"/>
              </a:rPr>
              <a:t> </a:t>
            </a:r>
            <a:endParaRPr/>
          </a:p>
        </p:txBody>
      </p:sp>
      <p:sp>
        <p:nvSpPr>
          <p:cNvPr id="623" name="Google Shape;623;p59"/>
          <p:cNvSpPr/>
          <p:nvPr/>
        </p:nvSpPr>
        <p:spPr>
          <a:xfrm>
            <a:off x="8985300" y="2628300"/>
            <a:ext cx="1034400" cy="1034400"/>
          </a:xfrm>
          <a:prstGeom prst="ellipse">
            <a:avLst/>
          </a:prstGeom>
          <a:solidFill>
            <a:srgbClr val="FFFFFF"/>
          </a:solidFill>
          <a:ln cap="flat" cmpd="sng" w="25400">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9"/>
          <p:cNvSpPr txBox="1"/>
          <p:nvPr/>
        </p:nvSpPr>
        <p:spPr>
          <a:xfrm>
            <a:off x="9136772" y="2779772"/>
            <a:ext cx="731400" cy="731400"/>
          </a:xfrm>
          <a:prstGeom prst="rect">
            <a:avLst/>
          </a:prstGeom>
          <a:noFill/>
          <a:ln>
            <a:noFill/>
          </a:ln>
        </p:spPr>
        <p:txBody>
          <a:bodyPr anchorCtr="0" anchor="ctr" bIns="59675" lIns="59675" spcFirstLastPara="1" rIns="59675" wrap="square" tIns="59675">
            <a:noAutofit/>
          </a:bodyPr>
          <a:lstStyle/>
          <a:p>
            <a:pPr indent="0" lvl="0" marL="0" marR="0" rtl="0" algn="ctr">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625" name="Google Shape;625;p59"/>
          <p:cNvSpPr/>
          <p:nvPr/>
        </p:nvSpPr>
        <p:spPr>
          <a:xfrm>
            <a:off x="8416180" y="4379872"/>
            <a:ext cx="1034400" cy="1034400"/>
          </a:xfrm>
          <a:prstGeom prst="ellipse">
            <a:avLst/>
          </a:prstGeom>
          <a:solidFill>
            <a:srgbClr val="FFFFFF"/>
          </a:solidFill>
          <a:ln cap="flat" cmpd="sng" w="25400">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9"/>
          <p:cNvSpPr txBox="1"/>
          <p:nvPr/>
        </p:nvSpPr>
        <p:spPr>
          <a:xfrm>
            <a:off x="8567652" y="4531344"/>
            <a:ext cx="731400" cy="731400"/>
          </a:xfrm>
          <a:prstGeom prst="rect">
            <a:avLst/>
          </a:prstGeom>
          <a:noFill/>
          <a:ln>
            <a:noFill/>
          </a:ln>
        </p:spPr>
        <p:txBody>
          <a:bodyPr anchorCtr="0" anchor="ctr" bIns="59675" lIns="59675" spcFirstLastPara="1" rIns="59675" wrap="square" tIns="59675">
            <a:noAutofit/>
          </a:bodyPr>
          <a:lstStyle/>
          <a:p>
            <a:pPr indent="0" lvl="0" marL="0" marR="0" rtl="0" algn="ctr">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627" name="Google Shape;627;p59"/>
          <p:cNvSpPr/>
          <p:nvPr/>
        </p:nvSpPr>
        <p:spPr>
          <a:xfrm>
            <a:off x="6574468" y="4379872"/>
            <a:ext cx="1034400" cy="1034400"/>
          </a:xfrm>
          <a:prstGeom prst="ellipse">
            <a:avLst/>
          </a:prstGeom>
          <a:solidFill>
            <a:srgbClr val="FFFFFF"/>
          </a:solidFill>
          <a:ln cap="flat" cmpd="sng" w="25400">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9"/>
          <p:cNvSpPr txBox="1"/>
          <p:nvPr/>
        </p:nvSpPr>
        <p:spPr>
          <a:xfrm>
            <a:off x="6725940" y="4531344"/>
            <a:ext cx="731400" cy="731400"/>
          </a:xfrm>
          <a:prstGeom prst="rect">
            <a:avLst/>
          </a:prstGeom>
          <a:noFill/>
          <a:ln>
            <a:noFill/>
          </a:ln>
        </p:spPr>
        <p:txBody>
          <a:bodyPr anchorCtr="0" anchor="ctr" bIns="59675" lIns="59675" spcFirstLastPara="1" rIns="59675" wrap="square" tIns="59675">
            <a:noAutofit/>
          </a:bodyPr>
          <a:lstStyle/>
          <a:p>
            <a:pPr indent="0" lvl="0" marL="0" marR="0" rtl="0" algn="ctr">
              <a:lnSpc>
                <a:spcPct val="90000"/>
              </a:lnSpc>
              <a:spcBef>
                <a:spcPts val="0"/>
              </a:spcBef>
              <a:spcAft>
                <a:spcPts val="0"/>
              </a:spcAft>
              <a:buClr>
                <a:srgbClr val="FFFFFF"/>
              </a:buClr>
              <a:buSzPts val="4700"/>
              <a:buFont typeface="Arial"/>
              <a:buNone/>
            </a:pPr>
            <a:r>
              <a:rPr lang="en-US" sz="4700">
                <a:solidFill>
                  <a:srgbClr val="FFFFFF"/>
                </a:solidFill>
                <a:latin typeface="Arial"/>
                <a:ea typeface="Arial"/>
                <a:cs typeface="Arial"/>
                <a:sym typeface="Arial"/>
              </a:rPr>
              <a:t> </a:t>
            </a:r>
            <a:endParaRPr/>
          </a:p>
        </p:txBody>
      </p:sp>
      <p:sp>
        <p:nvSpPr>
          <p:cNvPr id="629" name="Google Shape;629;p59"/>
          <p:cNvSpPr/>
          <p:nvPr/>
        </p:nvSpPr>
        <p:spPr>
          <a:xfrm>
            <a:off x="6005347" y="2628300"/>
            <a:ext cx="1034400" cy="1034400"/>
          </a:xfrm>
          <a:prstGeom prst="ellipse">
            <a:avLst/>
          </a:prstGeom>
          <a:solidFill>
            <a:srgbClr val="FFFFFF"/>
          </a:solidFill>
          <a:ln cap="flat" cmpd="sng" w="25400">
            <a:solidFill>
              <a:srgbClr val="000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9"/>
          <p:cNvSpPr txBox="1"/>
          <p:nvPr/>
        </p:nvSpPr>
        <p:spPr>
          <a:xfrm>
            <a:off x="6156819" y="2779772"/>
            <a:ext cx="731400" cy="731400"/>
          </a:xfrm>
          <a:prstGeom prst="rect">
            <a:avLst/>
          </a:prstGeom>
          <a:noFill/>
          <a:ln>
            <a:noFill/>
          </a:ln>
        </p:spPr>
        <p:txBody>
          <a:bodyPr anchorCtr="0" anchor="ctr" bIns="59675" lIns="59675" spcFirstLastPara="1" rIns="59675" wrap="square" tIns="59675">
            <a:noAutofit/>
          </a:bodyPr>
          <a:lstStyle/>
          <a:p>
            <a:pPr indent="0" lvl="0" marL="0" marR="0" rtl="0" algn="ctr">
              <a:lnSpc>
                <a:spcPct val="90000"/>
              </a:lnSpc>
              <a:spcBef>
                <a:spcPts val="0"/>
              </a:spcBef>
              <a:spcAft>
                <a:spcPts val="0"/>
              </a:spcAft>
              <a:buClr>
                <a:schemeClr val="dk1"/>
              </a:buClr>
              <a:buSzPts val="4700"/>
              <a:buFont typeface="Arial"/>
              <a:buNone/>
            </a:pPr>
            <a:r>
              <a:t/>
            </a:r>
            <a:endParaRPr sz="4700">
              <a:solidFill>
                <a:srgbClr val="FFFFFF"/>
              </a:solidFill>
              <a:latin typeface="Arial"/>
              <a:ea typeface="Arial"/>
              <a:cs typeface="Arial"/>
              <a:sym typeface="Arial"/>
            </a:endParaRPr>
          </a:p>
        </p:txBody>
      </p:sp>
      <p:grpSp>
        <p:nvGrpSpPr>
          <p:cNvPr id="631" name="Google Shape;631;p59"/>
          <p:cNvGrpSpPr/>
          <p:nvPr/>
        </p:nvGrpSpPr>
        <p:grpSpPr>
          <a:xfrm>
            <a:off x="6252930" y="2876449"/>
            <a:ext cx="520140" cy="522305"/>
            <a:chOff x="3536" y="1855"/>
            <a:chExt cx="608" cy="611"/>
          </a:xfrm>
        </p:grpSpPr>
        <p:sp>
          <p:nvSpPr>
            <p:cNvPr id="632" name="Google Shape;632;p59"/>
            <p:cNvSpPr/>
            <p:nvPr/>
          </p:nvSpPr>
          <p:spPr>
            <a:xfrm>
              <a:off x="3672" y="1986"/>
              <a:ext cx="108" cy="105"/>
            </a:xfrm>
            <a:custGeom>
              <a:rect b="b" l="l" r="r" t="t"/>
              <a:pathLst>
                <a:path extrusionOk="0" h="154" w="157">
                  <a:moveTo>
                    <a:pt x="142" y="0"/>
                  </a:moveTo>
                  <a:cubicBezTo>
                    <a:pt x="139" y="0"/>
                    <a:pt x="136" y="0"/>
                    <a:pt x="133" y="0"/>
                  </a:cubicBezTo>
                  <a:cubicBezTo>
                    <a:pt x="133" y="0"/>
                    <a:pt x="133" y="0"/>
                    <a:pt x="133" y="0"/>
                  </a:cubicBezTo>
                  <a:cubicBezTo>
                    <a:pt x="61" y="2"/>
                    <a:pt x="4" y="62"/>
                    <a:pt x="1" y="137"/>
                  </a:cubicBezTo>
                  <a:cubicBezTo>
                    <a:pt x="0" y="146"/>
                    <a:pt x="7" y="153"/>
                    <a:pt x="16" y="154"/>
                  </a:cubicBezTo>
                  <a:cubicBezTo>
                    <a:pt x="16" y="154"/>
                    <a:pt x="17" y="154"/>
                    <a:pt x="17" y="154"/>
                  </a:cubicBezTo>
                  <a:cubicBezTo>
                    <a:pt x="25" y="154"/>
                    <a:pt x="32" y="147"/>
                    <a:pt x="33" y="138"/>
                  </a:cubicBezTo>
                  <a:cubicBezTo>
                    <a:pt x="35" y="80"/>
                    <a:pt x="79" y="33"/>
                    <a:pt x="134" y="32"/>
                  </a:cubicBezTo>
                  <a:cubicBezTo>
                    <a:pt x="134" y="32"/>
                    <a:pt x="134" y="32"/>
                    <a:pt x="134" y="32"/>
                  </a:cubicBezTo>
                  <a:cubicBezTo>
                    <a:pt x="136" y="32"/>
                    <a:pt x="138" y="32"/>
                    <a:pt x="140" y="32"/>
                  </a:cubicBezTo>
                  <a:cubicBezTo>
                    <a:pt x="149" y="32"/>
                    <a:pt x="157" y="25"/>
                    <a:pt x="157" y="17"/>
                  </a:cubicBezTo>
                  <a:cubicBezTo>
                    <a:pt x="157" y="8"/>
                    <a:pt x="151" y="0"/>
                    <a:pt x="14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3" name="Google Shape;633;p59"/>
            <p:cNvSpPr/>
            <p:nvPr/>
          </p:nvSpPr>
          <p:spPr>
            <a:xfrm>
              <a:off x="3614" y="1929"/>
              <a:ext cx="304" cy="307"/>
            </a:xfrm>
            <a:custGeom>
              <a:rect b="b" l="l" r="r" t="t"/>
              <a:pathLst>
                <a:path extrusionOk="0" h="451" w="445">
                  <a:moveTo>
                    <a:pt x="231" y="5"/>
                  </a:moveTo>
                  <a:cubicBezTo>
                    <a:pt x="111" y="0"/>
                    <a:pt x="9" y="95"/>
                    <a:pt x="5" y="217"/>
                  </a:cubicBezTo>
                  <a:cubicBezTo>
                    <a:pt x="0" y="339"/>
                    <a:pt x="94" y="442"/>
                    <a:pt x="214" y="446"/>
                  </a:cubicBezTo>
                  <a:cubicBezTo>
                    <a:pt x="334" y="451"/>
                    <a:pt x="436" y="356"/>
                    <a:pt x="440" y="234"/>
                  </a:cubicBezTo>
                  <a:cubicBezTo>
                    <a:pt x="445" y="112"/>
                    <a:pt x="351" y="10"/>
                    <a:pt x="231" y="5"/>
                  </a:cubicBezTo>
                  <a:close/>
                  <a:moveTo>
                    <a:pt x="408" y="233"/>
                  </a:moveTo>
                  <a:cubicBezTo>
                    <a:pt x="404" y="335"/>
                    <a:pt x="323" y="415"/>
                    <a:pt x="223" y="415"/>
                  </a:cubicBezTo>
                  <a:cubicBezTo>
                    <a:pt x="220" y="415"/>
                    <a:pt x="218" y="414"/>
                    <a:pt x="215" y="414"/>
                  </a:cubicBezTo>
                  <a:cubicBezTo>
                    <a:pt x="113" y="410"/>
                    <a:pt x="33" y="322"/>
                    <a:pt x="37" y="218"/>
                  </a:cubicBezTo>
                  <a:cubicBezTo>
                    <a:pt x="41" y="117"/>
                    <a:pt x="122" y="37"/>
                    <a:pt x="222" y="37"/>
                  </a:cubicBezTo>
                  <a:cubicBezTo>
                    <a:pt x="225" y="37"/>
                    <a:pt x="227" y="37"/>
                    <a:pt x="230" y="37"/>
                  </a:cubicBezTo>
                  <a:cubicBezTo>
                    <a:pt x="332" y="41"/>
                    <a:pt x="412" y="129"/>
                    <a:pt x="408" y="233"/>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4" name="Google Shape;634;p59"/>
            <p:cNvSpPr/>
            <p:nvPr/>
          </p:nvSpPr>
          <p:spPr>
            <a:xfrm>
              <a:off x="3536" y="1855"/>
              <a:ext cx="608" cy="611"/>
            </a:xfrm>
            <a:custGeom>
              <a:rect b="b" l="l" r="r" t="t"/>
              <a:pathLst>
                <a:path extrusionOk="0" h="898" w="891">
                  <a:moveTo>
                    <a:pt x="873" y="752"/>
                  </a:moveTo>
                  <a:cubicBezTo>
                    <a:pt x="629" y="488"/>
                    <a:pt x="629" y="488"/>
                    <a:pt x="629" y="488"/>
                  </a:cubicBezTo>
                  <a:cubicBezTo>
                    <a:pt x="651" y="446"/>
                    <a:pt x="664" y="399"/>
                    <a:pt x="666" y="348"/>
                  </a:cubicBezTo>
                  <a:cubicBezTo>
                    <a:pt x="673" y="167"/>
                    <a:pt x="531" y="13"/>
                    <a:pt x="349" y="7"/>
                  </a:cubicBezTo>
                  <a:cubicBezTo>
                    <a:pt x="167" y="0"/>
                    <a:pt x="14" y="141"/>
                    <a:pt x="7" y="323"/>
                  </a:cubicBezTo>
                  <a:cubicBezTo>
                    <a:pt x="0" y="505"/>
                    <a:pt x="142" y="658"/>
                    <a:pt x="324" y="665"/>
                  </a:cubicBezTo>
                  <a:cubicBezTo>
                    <a:pt x="388" y="667"/>
                    <a:pt x="449" y="651"/>
                    <a:pt x="501" y="621"/>
                  </a:cubicBezTo>
                  <a:cubicBezTo>
                    <a:pt x="738" y="877"/>
                    <a:pt x="738" y="877"/>
                    <a:pt x="738" y="877"/>
                  </a:cubicBezTo>
                  <a:cubicBezTo>
                    <a:pt x="756" y="896"/>
                    <a:pt x="787" y="898"/>
                    <a:pt x="806" y="880"/>
                  </a:cubicBezTo>
                  <a:cubicBezTo>
                    <a:pt x="871" y="820"/>
                    <a:pt x="871" y="820"/>
                    <a:pt x="871" y="820"/>
                  </a:cubicBezTo>
                  <a:cubicBezTo>
                    <a:pt x="890" y="802"/>
                    <a:pt x="891" y="771"/>
                    <a:pt x="873" y="752"/>
                  </a:cubicBezTo>
                  <a:close/>
                  <a:moveTo>
                    <a:pt x="491" y="589"/>
                  </a:moveTo>
                  <a:cubicBezTo>
                    <a:pt x="445" y="618"/>
                    <a:pt x="392" y="633"/>
                    <a:pt x="337" y="633"/>
                  </a:cubicBezTo>
                  <a:cubicBezTo>
                    <a:pt x="333" y="633"/>
                    <a:pt x="329" y="633"/>
                    <a:pt x="325" y="633"/>
                  </a:cubicBezTo>
                  <a:cubicBezTo>
                    <a:pt x="246" y="630"/>
                    <a:pt x="172" y="596"/>
                    <a:pt x="118" y="538"/>
                  </a:cubicBezTo>
                  <a:cubicBezTo>
                    <a:pt x="64" y="479"/>
                    <a:pt x="36" y="404"/>
                    <a:pt x="39" y="324"/>
                  </a:cubicBezTo>
                  <a:cubicBezTo>
                    <a:pt x="45" y="164"/>
                    <a:pt x="176" y="38"/>
                    <a:pt x="336" y="38"/>
                  </a:cubicBezTo>
                  <a:cubicBezTo>
                    <a:pt x="340" y="38"/>
                    <a:pt x="344" y="38"/>
                    <a:pt x="348" y="38"/>
                  </a:cubicBezTo>
                  <a:cubicBezTo>
                    <a:pt x="512" y="45"/>
                    <a:pt x="640" y="183"/>
                    <a:pt x="634" y="347"/>
                  </a:cubicBezTo>
                  <a:cubicBezTo>
                    <a:pt x="631" y="406"/>
                    <a:pt x="612" y="462"/>
                    <a:pt x="578" y="510"/>
                  </a:cubicBezTo>
                  <a:cubicBezTo>
                    <a:pt x="567" y="524"/>
                    <a:pt x="556" y="538"/>
                    <a:pt x="542" y="550"/>
                  </a:cubicBezTo>
                  <a:cubicBezTo>
                    <a:pt x="527" y="565"/>
                    <a:pt x="510" y="578"/>
                    <a:pt x="491" y="589"/>
                  </a:cubicBezTo>
                  <a:close/>
                  <a:moveTo>
                    <a:pt x="854" y="785"/>
                  </a:moveTo>
                  <a:cubicBezTo>
                    <a:pt x="854" y="788"/>
                    <a:pt x="853" y="792"/>
                    <a:pt x="849" y="796"/>
                  </a:cubicBezTo>
                  <a:cubicBezTo>
                    <a:pt x="784" y="856"/>
                    <a:pt x="784" y="856"/>
                    <a:pt x="784" y="856"/>
                  </a:cubicBezTo>
                  <a:cubicBezTo>
                    <a:pt x="780" y="860"/>
                    <a:pt x="776" y="860"/>
                    <a:pt x="773" y="860"/>
                  </a:cubicBezTo>
                  <a:cubicBezTo>
                    <a:pt x="771" y="860"/>
                    <a:pt x="766" y="860"/>
                    <a:pt x="762" y="855"/>
                  </a:cubicBezTo>
                  <a:cubicBezTo>
                    <a:pt x="550" y="627"/>
                    <a:pt x="550" y="627"/>
                    <a:pt x="550" y="627"/>
                  </a:cubicBezTo>
                  <a:cubicBezTo>
                    <a:pt x="583" y="603"/>
                    <a:pt x="611" y="574"/>
                    <a:pt x="634" y="541"/>
                  </a:cubicBezTo>
                  <a:cubicBezTo>
                    <a:pt x="850" y="774"/>
                    <a:pt x="850" y="774"/>
                    <a:pt x="850" y="774"/>
                  </a:cubicBezTo>
                  <a:cubicBezTo>
                    <a:pt x="854" y="778"/>
                    <a:pt x="854" y="783"/>
                    <a:pt x="854" y="78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35" name="Google Shape;635;p59"/>
          <p:cNvGrpSpPr/>
          <p:nvPr/>
        </p:nvGrpSpPr>
        <p:grpSpPr>
          <a:xfrm>
            <a:off x="7774398" y="1828813"/>
            <a:ext cx="484981" cy="484125"/>
            <a:chOff x="3913188" y="4976462"/>
            <a:chExt cx="900114" cy="898525"/>
          </a:xfrm>
        </p:grpSpPr>
        <p:sp>
          <p:nvSpPr>
            <p:cNvPr id="636" name="Google Shape;636;p59"/>
            <p:cNvSpPr/>
            <p:nvPr/>
          </p:nvSpPr>
          <p:spPr>
            <a:xfrm>
              <a:off x="3913188" y="4976462"/>
              <a:ext cx="900114" cy="898525"/>
            </a:xfrm>
            <a:custGeom>
              <a:rect b="b" l="l" r="r" t="t"/>
              <a:pathLst>
                <a:path extrusionOk="0" h="832" w="832">
                  <a:moveTo>
                    <a:pt x="416" y="0"/>
                  </a:moveTo>
                  <a:cubicBezTo>
                    <a:pt x="187" y="0"/>
                    <a:pt x="0" y="186"/>
                    <a:pt x="0" y="416"/>
                  </a:cubicBezTo>
                  <a:cubicBezTo>
                    <a:pt x="0" y="646"/>
                    <a:pt x="187" y="832"/>
                    <a:pt x="416" y="832"/>
                  </a:cubicBezTo>
                  <a:cubicBezTo>
                    <a:pt x="646" y="832"/>
                    <a:pt x="832" y="646"/>
                    <a:pt x="832" y="416"/>
                  </a:cubicBezTo>
                  <a:cubicBezTo>
                    <a:pt x="832" y="186"/>
                    <a:pt x="646" y="0"/>
                    <a:pt x="416" y="0"/>
                  </a:cubicBezTo>
                  <a:close/>
                  <a:moveTo>
                    <a:pt x="416" y="800"/>
                  </a:moveTo>
                  <a:cubicBezTo>
                    <a:pt x="205" y="800"/>
                    <a:pt x="32" y="628"/>
                    <a:pt x="32" y="416"/>
                  </a:cubicBezTo>
                  <a:cubicBezTo>
                    <a:pt x="32" y="204"/>
                    <a:pt x="205" y="32"/>
                    <a:pt x="416" y="32"/>
                  </a:cubicBezTo>
                  <a:cubicBezTo>
                    <a:pt x="628" y="32"/>
                    <a:pt x="800" y="204"/>
                    <a:pt x="800" y="416"/>
                  </a:cubicBezTo>
                  <a:cubicBezTo>
                    <a:pt x="800" y="628"/>
                    <a:pt x="628" y="800"/>
                    <a:pt x="416" y="80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37" name="Google Shape;637;p59"/>
            <p:cNvSpPr/>
            <p:nvPr/>
          </p:nvSpPr>
          <p:spPr>
            <a:xfrm>
              <a:off x="4040188" y="5162199"/>
              <a:ext cx="652463" cy="527050"/>
            </a:xfrm>
            <a:custGeom>
              <a:rect b="b" l="l" r="r" t="t"/>
              <a:pathLst>
                <a:path extrusionOk="0" h="489" w="602">
                  <a:moveTo>
                    <a:pt x="584" y="56"/>
                  </a:moveTo>
                  <a:cubicBezTo>
                    <a:pt x="546" y="18"/>
                    <a:pt x="546" y="18"/>
                    <a:pt x="546" y="18"/>
                  </a:cubicBezTo>
                  <a:cubicBezTo>
                    <a:pt x="534" y="6"/>
                    <a:pt x="518" y="0"/>
                    <a:pt x="501" y="0"/>
                  </a:cubicBezTo>
                  <a:cubicBezTo>
                    <a:pt x="483" y="0"/>
                    <a:pt x="467" y="6"/>
                    <a:pt x="455" y="18"/>
                  </a:cubicBezTo>
                  <a:cubicBezTo>
                    <a:pt x="215" y="258"/>
                    <a:pt x="215" y="258"/>
                    <a:pt x="215" y="258"/>
                  </a:cubicBezTo>
                  <a:cubicBezTo>
                    <a:pt x="154" y="197"/>
                    <a:pt x="154" y="197"/>
                    <a:pt x="154" y="197"/>
                  </a:cubicBezTo>
                  <a:cubicBezTo>
                    <a:pt x="141" y="184"/>
                    <a:pt x="125" y="178"/>
                    <a:pt x="108" y="178"/>
                  </a:cubicBezTo>
                  <a:cubicBezTo>
                    <a:pt x="91" y="178"/>
                    <a:pt x="75" y="184"/>
                    <a:pt x="63" y="197"/>
                  </a:cubicBezTo>
                  <a:cubicBezTo>
                    <a:pt x="25" y="235"/>
                    <a:pt x="25" y="235"/>
                    <a:pt x="25" y="235"/>
                  </a:cubicBezTo>
                  <a:cubicBezTo>
                    <a:pt x="0" y="259"/>
                    <a:pt x="0" y="300"/>
                    <a:pt x="25" y="325"/>
                  </a:cubicBezTo>
                  <a:cubicBezTo>
                    <a:pt x="170" y="470"/>
                    <a:pt x="170" y="470"/>
                    <a:pt x="170" y="470"/>
                  </a:cubicBezTo>
                  <a:cubicBezTo>
                    <a:pt x="182" y="482"/>
                    <a:pt x="198" y="489"/>
                    <a:pt x="215" y="489"/>
                  </a:cubicBezTo>
                  <a:cubicBezTo>
                    <a:pt x="232" y="489"/>
                    <a:pt x="248" y="482"/>
                    <a:pt x="261" y="470"/>
                  </a:cubicBezTo>
                  <a:cubicBezTo>
                    <a:pt x="584" y="147"/>
                    <a:pt x="584" y="147"/>
                    <a:pt x="584" y="147"/>
                  </a:cubicBezTo>
                  <a:cubicBezTo>
                    <a:pt x="596" y="135"/>
                    <a:pt x="602" y="119"/>
                    <a:pt x="602" y="101"/>
                  </a:cubicBezTo>
                  <a:cubicBezTo>
                    <a:pt x="602" y="84"/>
                    <a:pt x="596" y="68"/>
                    <a:pt x="584" y="56"/>
                  </a:cubicBezTo>
                  <a:close/>
                  <a:moveTo>
                    <a:pt x="561" y="124"/>
                  </a:moveTo>
                  <a:cubicBezTo>
                    <a:pt x="238" y="447"/>
                    <a:pt x="238" y="447"/>
                    <a:pt x="238" y="447"/>
                  </a:cubicBezTo>
                  <a:cubicBezTo>
                    <a:pt x="225" y="460"/>
                    <a:pt x="205" y="460"/>
                    <a:pt x="193" y="447"/>
                  </a:cubicBezTo>
                  <a:cubicBezTo>
                    <a:pt x="48" y="302"/>
                    <a:pt x="48" y="302"/>
                    <a:pt x="48" y="302"/>
                  </a:cubicBezTo>
                  <a:cubicBezTo>
                    <a:pt x="35" y="290"/>
                    <a:pt x="35" y="270"/>
                    <a:pt x="48" y="257"/>
                  </a:cubicBezTo>
                  <a:cubicBezTo>
                    <a:pt x="86" y="219"/>
                    <a:pt x="86" y="219"/>
                    <a:pt x="86" y="219"/>
                  </a:cubicBezTo>
                  <a:cubicBezTo>
                    <a:pt x="98" y="207"/>
                    <a:pt x="118" y="207"/>
                    <a:pt x="131" y="219"/>
                  </a:cubicBezTo>
                  <a:cubicBezTo>
                    <a:pt x="215" y="304"/>
                    <a:pt x="215" y="304"/>
                    <a:pt x="215" y="304"/>
                  </a:cubicBezTo>
                  <a:cubicBezTo>
                    <a:pt x="478" y="41"/>
                    <a:pt x="478" y="41"/>
                    <a:pt x="478" y="41"/>
                  </a:cubicBezTo>
                  <a:cubicBezTo>
                    <a:pt x="490" y="28"/>
                    <a:pt x="511" y="28"/>
                    <a:pt x="523" y="41"/>
                  </a:cubicBezTo>
                  <a:cubicBezTo>
                    <a:pt x="561" y="79"/>
                    <a:pt x="561" y="79"/>
                    <a:pt x="561" y="79"/>
                  </a:cubicBezTo>
                  <a:cubicBezTo>
                    <a:pt x="574" y="91"/>
                    <a:pt x="574" y="112"/>
                    <a:pt x="561" y="1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38" name="Google Shape;638;p59"/>
          <p:cNvSpPr/>
          <p:nvPr/>
        </p:nvSpPr>
        <p:spPr>
          <a:xfrm>
            <a:off x="9311965" y="2922211"/>
            <a:ext cx="443922" cy="430237"/>
          </a:xfrm>
          <a:custGeom>
            <a:rect b="b" l="l" r="r" t="t"/>
            <a:pathLst>
              <a:path extrusionOk="0" h="739" w="761">
                <a:moveTo>
                  <a:pt x="685" y="542"/>
                </a:moveTo>
                <a:cubicBezTo>
                  <a:pt x="547" y="405"/>
                  <a:pt x="547" y="405"/>
                  <a:pt x="547" y="405"/>
                </a:cubicBezTo>
                <a:cubicBezTo>
                  <a:pt x="547" y="405"/>
                  <a:pt x="547" y="405"/>
                  <a:pt x="547" y="405"/>
                </a:cubicBezTo>
                <a:cubicBezTo>
                  <a:pt x="502" y="360"/>
                  <a:pt x="502" y="360"/>
                  <a:pt x="502" y="360"/>
                </a:cubicBezTo>
                <a:cubicBezTo>
                  <a:pt x="572" y="290"/>
                  <a:pt x="572" y="290"/>
                  <a:pt x="572" y="290"/>
                </a:cubicBezTo>
                <a:cubicBezTo>
                  <a:pt x="623" y="311"/>
                  <a:pt x="679" y="304"/>
                  <a:pt x="716" y="267"/>
                </a:cubicBezTo>
                <a:cubicBezTo>
                  <a:pt x="757" y="226"/>
                  <a:pt x="761" y="159"/>
                  <a:pt x="729" y="104"/>
                </a:cubicBezTo>
                <a:cubicBezTo>
                  <a:pt x="657" y="177"/>
                  <a:pt x="657" y="177"/>
                  <a:pt x="657" y="177"/>
                </a:cubicBezTo>
                <a:cubicBezTo>
                  <a:pt x="594" y="114"/>
                  <a:pt x="594" y="114"/>
                  <a:pt x="594" y="114"/>
                </a:cubicBezTo>
                <a:cubicBezTo>
                  <a:pt x="667" y="41"/>
                  <a:pt x="667" y="41"/>
                  <a:pt x="667" y="41"/>
                </a:cubicBezTo>
                <a:cubicBezTo>
                  <a:pt x="611" y="7"/>
                  <a:pt x="543" y="10"/>
                  <a:pt x="501" y="52"/>
                </a:cubicBezTo>
                <a:cubicBezTo>
                  <a:pt x="464" y="89"/>
                  <a:pt x="457" y="146"/>
                  <a:pt x="478" y="197"/>
                </a:cubicBezTo>
                <a:cubicBezTo>
                  <a:pt x="409" y="266"/>
                  <a:pt x="409" y="266"/>
                  <a:pt x="409" y="266"/>
                </a:cubicBezTo>
                <a:cubicBezTo>
                  <a:pt x="273" y="131"/>
                  <a:pt x="273" y="131"/>
                  <a:pt x="273" y="131"/>
                </a:cubicBezTo>
                <a:cubicBezTo>
                  <a:pt x="354" y="50"/>
                  <a:pt x="354" y="50"/>
                  <a:pt x="354" y="50"/>
                </a:cubicBezTo>
                <a:cubicBezTo>
                  <a:pt x="364" y="40"/>
                  <a:pt x="361" y="30"/>
                  <a:pt x="348" y="28"/>
                </a:cubicBezTo>
                <a:cubicBezTo>
                  <a:pt x="223" y="3"/>
                  <a:pt x="223" y="3"/>
                  <a:pt x="223" y="3"/>
                </a:cubicBezTo>
                <a:cubicBezTo>
                  <a:pt x="210" y="0"/>
                  <a:pt x="191" y="6"/>
                  <a:pt x="182" y="15"/>
                </a:cubicBezTo>
                <a:cubicBezTo>
                  <a:pt x="10" y="187"/>
                  <a:pt x="10" y="187"/>
                  <a:pt x="10" y="187"/>
                </a:cubicBezTo>
                <a:cubicBezTo>
                  <a:pt x="0" y="197"/>
                  <a:pt x="0" y="212"/>
                  <a:pt x="10" y="222"/>
                </a:cubicBezTo>
                <a:cubicBezTo>
                  <a:pt x="79" y="291"/>
                  <a:pt x="79" y="291"/>
                  <a:pt x="79" y="291"/>
                </a:cubicBezTo>
                <a:cubicBezTo>
                  <a:pt x="88" y="300"/>
                  <a:pt x="104" y="300"/>
                  <a:pt x="113" y="291"/>
                </a:cubicBezTo>
                <a:cubicBezTo>
                  <a:pt x="161" y="243"/>
                  <a:pt x="161" y="243"/>
                  <a:pt x="161" y="243"/>
                </a:cubicBezTo>
                <a:cubicBezTo>
                  <a:pt x="297" y="379"/>
                  <a:pt x="297" y="379"/>
                  <a:pt x="297" y="379"/>
                </a:cubicBezTo>
                <a:cubicBezTo>
                  <a:pt x="218" y="457"/>
                  <a:pt x="218" y="457"/>
                  <a:pt x="218" y="457"/>
                </a:cubicBezTo>
                <a:cubicBezTo>
                  <a:pt x="167" y="436"/>
                  <a:pt x="111" y="443"/>
                  <a:pt x="74" y="480"/>
                </a:cubicBezTo>
                <a:cubicBezTo>
                  <a:pt x="32" y="522"/>
                  <a:pt x="29" y="590"/>
                  <a:pt x="62" y="645"/>
                </a:cubicBezTo>
                <a:cubicBezTo>
                  <a:pt x="135" y="572"/>
                  <a:pt x="135" y="572"/>
                  <a:pt x="135" y="572"/>
                </a:cubicBezTo>
                <a:cubicBezTo>
                  <a:pt x="198" y="635"/>
                  <a:pt x="198" y="635"/>
                  <a:pt x="198" y="635"/>
                </a:cubicBezTo>
                <a:cubicBezTo>
                  <a:pt x="126" y="708"/>
                  <a:pt x="126" y="708"/>
                  <a:pt x="126" y="708"/>
                </a:cubicBezTo>
                <a:cubicBezTo>
                  <a:pt x="181" y="739"/>
                  <a:pt x="248" y="736"/>
                  <a:pt x="289" y="695"/>
                </a:cubicBezTo>
                <a:cubicBezTo>
                  <a:pt x="326" y="658"/>
                  <a:pt x="333" y="601"/>
                  <a:pt x="312" y="550"/>
                </a:cubicBezTo>
                <a:cubicBezTo>
                  <a:pt x="390" y="472"/>
                  <a:pt x="390" y="472"/>
                  <a:pt x="390" y="472"/>
                </a:cubicBezTo>
                <a:cubicBezTo>
                  <a:pt x="435" y="517"/>
                  <a:pt x="435" y="517"/>
                  <a:pt x="435" y="517"/>
                </a:cubicBezTo>
                <a:cubicBezTo>
                  <a:pt x="435" y="517"/>
                  <a:pt x="435" y="517"/>
                  <a:pt x="435" y="517"/>
                </a:cubicBezTo>
                <a:cubicBezTo>
                  <a:pt x="572" y="654"/>
                  <a:pt x="572" y="654"/>
                  <a:pt x="572" y="654"/>
                </a:cubicBezTo>
                <a:cubicBezTo>
                  <a:pt x="572" y="654"/>
                  <a:pt x="572" y="654"/>
                  <a:pt x="572" y="654"/>
                </a:cubicBezTo>
                <a:cubicBezTo>
                  <a:pt x="610" y="692"/>
                  <a:pt x="610" y="692"/>
                  <a:pt x="610" y="692"/>
                </a:cubicBezTo>
                <a:cubicBezTo>
                  <a:pt x="624" y="706"/>
                  <a:pt x="651" y="702"/>
                  <a:pt x="670" y="683"/>
                </a:cubicBezTo>
                <a:cubicBezTo>
                  <a:pt x="713" y="640"/>
                  <a:pt x="713" y="640"/>
                  <a:pt x="713" y="640"/>
                </a:cubicBezTo>
                <a:cubicBezTo>
                  <a:pt x="732" y="621"/>
                  <a:pt x="736" y="594"/>
                  <a:pt x="722" y="579"/>
                </a:cubicBezTo>
                <a:lnTo>
                  <a:pt x="685" y="542"/>
                </a:lnTo>
                <a:close/>
                <a:moveTo>
                  <a:pt x="161" y="198"/>
                </a:moveTo>
                <a:cubicBezTo>
                  <a:pt x="96" y="263"/>
                  <a:pt x="96" y="263"/>
                  <a:pt x="96" y="263"/>
                </a:cubicBezTo>
                <a:cubicBezTo>
                  <a:pt x="38" y="205"/>
                  <a:pt x="38" y="205"/>
                  <a:pt x="38" y="205"/>
                </a:cubicBezTo>
                <a:cubicBezTo>
                  <a:pt x="205" y="38"/>
                  <a:pt x="205" y="38"/>
                  <a:pt x="205" y="38"/>
                </a:cubicBezTo>
                <a:cubicBezTo>
                  <a:pt x="206" y="36"/>
                  <a:pt x="212" y="34"/>
                  <a:pt x="216" y="34"/>
                </a:cubicBezTo>
                <a:cubicBezTo>
                  <a:pt x="217" y="34"/>
                  <a:pt x="217" y="34"/>
                  <a:pt x="217" y="34"/>
                </a:cubicBezTo>
                <a:cubicBezTo>
                  <a:pt x="307" y="52"/>
                  <a:pt x="307" y="52"/>
                  <a:pt x="307" y="52"/>
                </a:cubicBezTo>
                <a:cubicBezTo>
                  <a:pt x="228" y="131"/>
                  <a:pt x="228" y="131"/>
                  <a:pt x="228" y="131"/>
                </a:cubicBezTo>
                <a:cubicBezTo>
                  <a:pt x="386" y="289"/>
                  <a:pt x="386" y="289"/>
                  <a:pt x="386" y="289"/>
                </a:cubicBezTo>
                <a:cubicBezTo>
                  <a:pt x="319" y="356"/>
                  <a:pt x="319" y="356"/>
                  <a:pt x="319" y="356"/>
                </a:cubicBezTo>
                <a:lnTo>
                  <a:pt x="161" y="198"/>
                </a:lnTo>
                <a:close/>
                <a:moveTo>
                  <a:pt x="282" y="562"/>
                </a:moveTo>
                <a:cubicBezTo>
                  <a:pt x="299" y="603"/>
                  <a:pt x="293" y="645"/>
                  <a:pt x="266" y="672"/>
                </a:cubicBezTo>
                <a:cubicBezTo>
                  <a:pt x="245" y="693"/>
                  <a:pt x="215" y="701"/>
                  <a:pt x="183" y="695"/>
                </a:cubicBezTo>
                <a:cubicBezTo>
                  <a:pt x="244" y="635"/>
                  <a:pt x="244" y="635"/>
                  <a:pt x="244" y="635"/>
                </a:cubicBezTo>
                <a:cubicBezTo>
                  <a:pt x="135" y="527"/>
                  <a:pt x="135" y="527"/>
                  <a:pt x="135" y="527"/>
                </a:cubicBezTo>
                <a:cubicBezTo>
                  <a:pt x="74" y="588"/>
                  <a:pt x="74" y="588"/>
                  <a:pt x="74" y="588"/>
                </a:cubicBezTo>
                <a:cubicBezTo>
                  <a:pt x="67" y="556"/>
                  <a:pt x="75" y="524"/>
                  <a:pt x="97" y="502"/>
                </a:cubicBezTo>
                <a:cubicBezTo>
                  <a:pt x="123" y="476"/>
                  <a:pt x="165" y="470"/>
                  <a:pt x="206" y="486"/>
                </a:cubicBezTo>
                <a:cubicBezTo>
                  <a:pt x="226" y="495"/>
                  <a:pt x="226" y="495"/>
                  <a:pt x="226" y="495"/>
                </a:cubicBezTo>
                <a:cubicBezTo>
                  <a:pt x="516" y="204"/>
                  <a:pt x="516" y="204"/>
                  <a:pt x="516" y="204"/>
                </a:cubicBezTo>
                <a:cubicBezTo>
                  <a:pt x="508" y="185"/>
                  <a:pt x="508" y="185"/>
                  <a:pt x="508" y="185"/>
                </a:cubicBezTo>
                <a:cubicBezTo>
                  <a:pt x="491" y="144"/>
                  <a:pt x="497" y="102"/>
                  <a:pt x="524" y="75"/>
                </a:cubicBezTo>
                <a:cubicBezTo>
                  <a:pt x="545" y="54"/>
                  <a:pt x="577" y="46"/>
                  <a:pt x="610" y="52"/>
                </a:cubicBezTo>
                <a:cubicBezTo>
                  <a:pt x="548" y="114"/>
                  <a:pt x="548" y="114"/>
                  <a:pt x="548" y="114"/>
                </a:cubicBezTo>
                <a:cubicBezTo>
                  <a:pt x="657" y="222"/>
                  <a:pt x="657" y="222"/>
                  <a:pt x="657" y="222"/>
                </a:cubicBezTo>
                <a:cubicBezTo>
                  <a:pt x="717" y="162"/>
                  <a:pt x="717" y="162"/>
                  <a:pt x="717" y="162"/>
                </a:cubicBezTo>
                <a:cubicBezTo>
                  <a:pt x="722" y="193"/>
                  <a:pt x="714" y="224"/>
                  <a:pt x="693" y="245"/>
                </a:cubicBezTo>
                <a:cubicBezTo>
                  <a:pt x="667" y="271"/>
                  <a:pt x="625" y="277"/>
                  <a:pt x="584" y="260"/>
                </a:cubicBezTo>
                <a:cubicBezTo>
                  <a:pt x="564" y="252"/>
                  <a:pt x="564" y="252"/>
                  <a:pt x="564" y="252"/>
                </a:cubicBezTo>
                <a:cubicBezTo>
                  <a:pt x="274" y="543"/>
                  <a:pt x="274" y="543"/>
                  <a:pt x="274" y="543"/>
                </a:cubicBezTo>
                <a:lnTo>
                  <a:pt x="282" y="562"/>
                </a:lnTo>
                <a:close/>
                <a:moveTo>
                  <a:pt x="691" y="618"/>
                </a:moveTo>
                <a:cubicBezTo>
                  <a:pt x="648" y="661"/>
                  <a:pt x="648" y="661"/>
                  <a:pt x="648" y="661"/>
                </a:cubicBezTo>
                <a:cubicBezTo>
                  <a:pt x="642" y="666"/>
                  <a:pt x="636" y="668"/>
                  <a:pt x="632" y="668"/>
                </a:cubicBezTo>
                <a:cubicBezTo>
                  <a:pt x="632" y="668"/>
                  <a:pt x="632" y="668"/>
                  <a:pt x="632" y="668"/>
                </a:cubicBezTo>
                <a:cubicBezTo>
                  <a:pt x="586" y="622"/>
                  <a:pt x="586" y="622"/>
                  <a:pt x="586" y="622"/>
                </a:cubicBezTo>
                <a:cubicBezTo>
                  <a:pt x="586" y="622"/>
                  <a:pt x="586" y="622"/>
                  <a:pt x="586" y="622"/>
                </a:cubicBezTo>
                <a:cubicBezTo>
                  <a:pt x="477" y="514"/>
                  <a:pt x="477" y="514"/>
                  <a:pt x="477" y="514"/>
                </a:cubicBezTo>
                <a:cubicBezTo>
                  <a:pt x="413" y="449"/>
                  <a:pt x="413" y="449"/>
                  <a:pt x="413" y="449"/>
                </a:cubicBezTo>
                <a:cubicBezTo>
                  <a:pt x="479" y="382"/>
                  <a:pt x="479" y="382"/>
                  <a:pt x="479" y="382"/>
                </a:cubicBezTo>
                <a:cubicBezTo>
                  <a:pt x="555" y="459"/>
                  <a:pt x="555" y="459"/>
                  <a:pt x="555" y="459"/>
                </a:cubicBezTo>
                <a:cubicBezTo>
                  <a:pt x="556" y="459"/>
                  <a:pt x="556" y="459"/>
                  <a:pt x="556" y="459"/>
                </a:cubicBezTo>
                <a:cubicBezTo>
                  <a:pt x="662" y="565"/>
                  <a:pt x="662" y="565"/>
                  <a:pt x="662" y="565"/>
                </a:cubicBezTo>
                <a:cubicBezTo>
                  <a:pt x="698" y="602"/>
                  <a:pt x="698" y="602"/>
                  <a:pt x="698" y="602"/>
                </a:cubicBezTo>
                <a:cubicBezTo>
                  <a:pt x="699" y="604"/>
                  <a:pt x="697" y="611"/>
                  <a:pt x="691" y="6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639" name="Google Shape;639;p59"/>
          <p:cNvGrpSpPr/>
          <p:nvPr/>
        </p:nvGrpSpPr>
        <p:grpSpPr>
          <a:xfrm>
            <a:off x="8678331" y="4654830"/>
            <a:ext cx="484981" cy="484125"/>
            <a:chOff x="7480301" y="4936774"/>
            <a:chExt cx="900114" cy="898525"/>
          </a:xfrm>
        </p:grpSpPr>
        <p:sp>
          <p:nvSpPr>
            <p:cNvPr id="640" name="Google Shape;640;p59"/>
            <p:cNvSpPr/>
            <p:nvPr/>
          </p:nvSpPr>
          <p:spPr>
            <a:xfrm>
              <a:off x="7651751" y="5219349"/>
              <a:ext cx="481013" cy="187325"/>
            </a:xfrm>
            <a:custGeom>
              <a:rect b="b" l="l" r="r" t="t"/>
              <a:pathLst>
                <a:path extrusionOk="0" h="173" w="444">
                  <a:moveTo>
                    <a:pt x="418" y="40"/>
                  </a:moveTo>
                  <a:cubicBezTo>
                    <a:pt x="258" y="136"/>
                    <a:pt x="258" y="136"/>
                    <a:pt x="258" y="136"/>
                  </a:cubicBezTo>
                  <a:cubicBezTo>
                    <a:pt x="26" y="5"/>
                    <a:pt x="26" y="5"/>
                    <a:pt x="26" y="5"/>
                  </a:cubicBezTo>
                  <a:cubicBezTo>
                    <a:pt x="19" y="0"/>
                    <a:pt x="9" y="3"/>
                    <a:pt x="5" y="11"/>
                  </a:cubicBezTo>
                  <a:cubicBezTo>
                    <a:pt x="0" y="19"/>
                    <a:pt x="3" y="28"/>
                    <a:pt x="11" y="33"/>
                  </a:cubicBezTo>
                  <a:cubicBezTo>
                    <a:pt x="259" y="173"/>
                    <a:pt x="259" y="173"/>
                    <a:pt x="259" y="173"/>
                  </a:cubicBezTo>
                  <a:cubicBezTo>
                    <a:pt x="434" y="68"/>
                    <a:pt x="434" y="68"/>
                    <a:pt x="434" y="68"/>
                  </a:cubicBezTo>
                  <a:cubicBezTo>
                    <a:pt x="442" y="63"/>
                    <a:pt x="444" y="53"/>
                    <a:pt x="439" y="46"/>
                  </a:cubicBezTo>
                  <a:cubicBezTo>
                    <a:pt x="435" y="38"/>
                    <a:pt x="425" y="36"/>
                    <a:pt x="418" y="4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1" name="Google Shape;641;p59"/>
            <p:cNvSpPr/>
            <p:nvPr/>
          </p:nvSpPr>
          <p:spPr>
            <a:xfrm>
              <a:off x="7480301" y="4936774"/>
              <a:ext cx="900114" cy="898525"/>
            </a:xfrm>
            <a:custGeom>
              <a:rect b="b" l="l" r="r" t="t"/>
              <a:pathLst>
                <a:path extrusionOk="0" h="832" w="832">
                  <a:moveTo>
                    <a:pt x="416" y="0"/>
                  </a:moveTo>
                  <a:cubicBezTo>
                    <a:pt x="187" y="0"/>
                    <a:pt x="0" y="187"/>
                    <a:pt x="0" y="416"/>
                  </a:cubicBezTo>
                  <a:cubicBezTo>
                    <a:pt x="0" y="646"/>
                    <a:pt x="187" y="832"/>
                    <a:pt x="416" y="832"/>
                  </a:cubicBezTo>
                  <a:cubicBezTo>
                    <a:pt x="646" y="832"/>
                    <a:pt x="832" y="646"/>
                    <a:pt x="832" y="416"/>
                  </a:cubicBezTo>
                  <a:cubicBezTo>
                    <a:pt x="832" y="187"/>
                    <a:pt x="646" y="0"/>
                    <a:pt x="416" y="0"/>
                  </a:cubicBezTo>
                  <a:close/>
                  <a:moveTo>
                    <a:pt x="416" y="800"/>
                  </a:moveTo>
                  <a:cubicBezTo>
                    <a:pt x="205" y="800"/>
                    <a:pt x="32" y="628"/>
                    <a:pt x="32" y="416"/>
                  </a:cubicBezTo>
                  <a:cubicBezTo>
                    <a:pt x="32" y="205"/>
                    <a:pt x="205" y="32"/>
                    <a:pt x="416" y="32"/>
                  </a:cubicBezTo>
                  <a:cubicBezTo>
                    <a:pt x="628" y="32"/>
                    <a:pt x="800" y="205"/>
                    <a:pt x="800" y="416"/>
                  </a:cubicBezTo>
                  <a:cubicBezTo>
                    <a:pt x="800" y="628"/>
                    <a:pt x="628" y="800"/>
                    <a:pt x="416" y="80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2" name="Google Shape;642;p59"/>
            <p:cNvSpPr/>
            <p:nvPr/>
          </p:nvSpPr>
          <p:spPr>
            <a:xfrm>
              <a:off x="7913688" y="4997099"/>
              <a:ext cx="34925" cy="134938"/>
            </a:xfrm>
            <a:custGeom>
              <a:rect b="b" l="l" r="r" t="t"/>
              <a:pathLst>
                <a:path extrusionOk="0" h="124" w="32">
                  <a:moveTo>
                    <a:pt x="16" y="124"/>
                  </a:moveTo>
                  <a:cubicBezTo>
                    <a:pt x="25" y="124"/>
                    <a:pt x="32" y="117"/>
                    <a:pt x="32" y="108"/>
                  </a:cubicBezTo>
                  <a:cubicBezTo>
                    <a:pt x="32" y="16"/>
                    <a:pt x="32" y="16"/>
                    <a:pt x="32" y="16"/>
                  </a:cubicBezTo>
                  <a:cubicBezTo>
                    <a:pt x="32" y="8"/>
                    <a:pt x="25" y="0"/>
                    <a:pt x="16" y="0"/>
                  </a:cubicBezTo>
                  <a:cubicBezTo>
                    <a:pt x="8" y="0"/>
                    <a:pt x="0" y="8"/>
                    <a:pt x="0" y="16"/>
                  </a:cubicBezTo>
                  <a:cubicBezTo>
                    <a:pt x="0" y="108"/>
                    <a:pt x="0" y="108"/>
                    <a:pt x="0" y="108"/>
                  </a:cubicBezTo>
                  <a:cubicBezTo>
                    <a:pt x="0" y="117"/>
                    <a:pt x="8" y="124"/>
                    <a:pt x="16" y="124"/>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3" name="Google Shape;643;p59"/>
            <p:cNvSpPr/>
            <p:nvPr/>
          </p:nvSpPr>
          <p:spPr>
            <a:xfrm>
              <a:off x="7913688" y="5641624"/>
              <a:ext cx="34925" cy="133350"/>
            </a:xfrm>
            <a:custGeom>
              <a:rect b="b" l="l" r="r" t="t"/>
              <a:pathLst>
                <a:path extrusionOk="0" h="123" w="32">
                  <a:moveTo>
                    <a:pt x="16" y="0"/>
                  </a:moveTo>
                  <a:cubicBezTo>
                    <a:pt x="8" y="0"/>
                    <a:pt x="0" y="7"/>
                    <a:pt x="0" y="16"/>
                  </a:cubicBezTo>
                  <a:cubicBezTo>
                    <a:pt x="0" y="107"/>
                    <a:pt x="0" y="107"/>
                    <a:pt x="0" y="107"/>
                  </a:cubicBezTo>
                  <a:cubicBezTo>
                    <a:pt x="0" y="116"/>
                    <a:pt x="8" y="123"/>
                    <a:pt x="16" y="123"/>
                  </a:cubicBezTo>
                  <a:cubicBezTo>
                    <a:pt x="25" y="123"/>
                    <a:pt x="32" y="116"/>
                    <a:pt x="32" y="107"/>
                  </a:cubicBezTo>
                  <a:cubicBezTo>
                    <a:pt x="32" y="16"/>
                    <a:pt x="32" y="16"/>
                    <a:pt x="32" y="16"/>
                  </a:cubicBezTo>
                  <a:cubicBezTo>
                    <a:pt x="32" y="7"/>
                    <a:pt x="25" y="0"/>
                    <a:pt x="16"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4" name="Google Shape;644;p59"/>
            <p:cNvSpPr/>
            <p:nvPr/>
          </p:nvSpPr>
          <p:spPr>
            <a:xfrm>
              <a:off x="7542213" y="5368574"/>
              <a:ext cx="138113" cy="34925"/>
            </a:xfrm>
            <a:custGeom>
              <a:rect b="b" l="l" r="r" t="t"/>
              <a:pathLst>
                <a:path extrusionOk="0" h="32" w="128">
                  <a:moveTo>
                    <a:pt x="112" y="0"/>
                  </a:moveTo>
                  <a:cubicBezTo>
                    <a:pt x="16" y="0"/>
                    <a:pt x="16" y="0"/>
                    <a:pt x="16" y="0"/>
                  </a:cubicBezTo>
                  <a:cubicBezTo>
                    <a:pt x="7" y="0"/>
                    <a:pt x="0" y="8"/>
                    <a:pt x="0" y="16"/>
                  </a:cubicBezTo>
                  <a:cubicBezTo>
                    <a:pt x="0" y="25"/>
                    <a:pt x="7" y="32"/>
                    <a:pt x="16" y="32"/>
                  </a:cubicBezTo>
                  <a:cubicBezTo>
                    <a:pt x="112" y="32"/>
                    <a:pt x="112" y="32"/>
                    <a:pt x="112" y="32"/>
                  </a:cubicBezTo>
                  <a:cubicBezTo>
                    <a:pt x="121" y="32"/>
                    <a:pt x="128" y="25"/>
                    <a:pt x="128" y="16"/>
                  </a:cubicBezTo>
                  <a:cubicBezTo>
                    <a:pt x="128" y="8"/>
                    <a:pt x="121" y="0"/>
                    <a:pt x="11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5" name="Google Shape;645;p59"/>
            <p:cNvSpPr/>
            <p:nvPr/>
          </p:nvSpPr>
          <p:spPr>
            <a:xfrm>
              <a:off x="8191501" y="5368574"/>
              <a:ext cx="128588" cy="34925"/>
            </a:xfrm>
            <a:custGeom>
              <a:rect b="b" l="l" r="r" t="t"/>
              <a:pathLst>
                <a:path extrusionOk="0" h="32" w="119">
                  <a:moveTo>
                    <a:pt x="103" y="0"/>
                  </a:moveTo>
                  <a:cubicBezTo>
                    <a:pt x="16" y="0"/>
                    <a:pt x="16" y="0"/>
                    <a:pt x="16" y="0"/>
                  </a:cubicBezTo>
                  <a:cubicBezTo>
                    <a:pt x="7" y="0"/>
                    <a:pt x="0" y="8"/>
                    <a:pt x="0" y="16"/>
                  </a:cubicBezTo>
                  <a:cubicBezTo>
                    <a:pt x="0" y="25"/>
                    <a:pt x="7" y="32"/>
                    <a:pt x="16" y="32"/>
                  </a:cubicBezTo>
                  <a:cubicBezTo>
                    <a:pt x="103" y="32"/>
                    <a:pt x="103" y="32"/>
                    <a:pt x="103" y="32"/>
                  </a:cubicBezTo>
                  <a:cubicBezTo>
                    <a:pt x="112" y="32"/>
                    <a:pt x="119" y="25"/>
                    <a:pt x="119" y="16"/>
                  </a:cubicBezTo>
                  <a:cubicBezTo>
                    <a:pt x="119" y="8"/>
                    <a:pt x="112" y="0"/>
                    <a:pt x="103"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46" name="Google Shape;646;p59"/>
          <p:cNvGrpSpPr/>
          <p:nvPr/>
        </p:nvGrpSpPr>
        <p:grpSpPr>
          <a:xfrm>
            <a:off x="6844903" y="4635566"/>
            <a:ext cx="524809" cy="522888"/>
            <a:chOff x="3534" y="1855"/>
            <a:chExt cx="614" cy="611"/>
          </a:xfrm>
        </p:grpSpPr>
        <p:sp>
          <p:nvSpPr>
            <p:cNvPr id="647" name="Google Shape;647;p59"/>
            <p:cNvSpPr/>
            <p:nvPr/>
          </p:nvSpPr>
          <p:spPr>
            <a:xfrm>
              <a:off x="3534" y="1855"/>
              <a:ext cx="614" cy="611"/>
            </a:xfrm>
            <a:custGeom>
              <a:rect b="b" l="l" r="r" t="t"/>
              <a:pathLst>
                <a:path extrusionOk="0" h="899" w="899">
                  <a:moveTo>
                    <a:pt x="891" y="572"/>
                  </a:moveTo>
                  <a:cubicBezTo>
                    <a:pt x="806" y="506"/>
                    <a:pt x="806" y="506"/>
                    <a:pt x="806" y="506"/>
                  </a:cubicBezTo>
                  <a:cubicBezTo>
                    <a:pt x="802" y="502"/>
                    <a:pt x="799" y="495"/>
                    <a:pt x="799" y="489"/>
                  </a:cubicBezTo>
                  <a:cubicBezTo>
                    <a:pt x="800" y="414"/>
                    <a:pt x="800" y="414"/>
                    <a:pt x="800" y="414"/>
                  </a:cubicBezTo>
                  <a:cubicBezTo>
                    <a:pt x="799" y="408"/>
                    <a:pt x="803" y="401"/>
                    <a:pt x="807" y="397"/>
                  </a:cubicBezTo>
                  <a:cubicBezTo>
                    <a:pt x="892" y="332"/>
                    <a:pt x="892" y="332"/>
                    <a:pt x="892" y="332"/>
                  </a:cubicBezTo>
                  <a:cubicBezTo>
                    <a:pt x="897" y="329"/>
                    <a:pt x="899" y="321"/>
                    <a:pt x="896" y="316"/>
                  </a:cubicBezTo>
                  <a:cubicBezTo>
                    <a:pt x="862" y="232"/>
                    <a:pt x="862" y="232"/>
                    <a:pt x="862" y="232"/>
                  </a:cubicBezTo>
                  <a:cubicBezTo>
                    <a:pt x="860" y="227"/>
                    <a:pt x="854" y="223"/>
                    <a:pt x="848" y="224"/>
                  </a:cubicBezTo>
                  <a:cubicBezTo>
                    <a:pt x="742" y="237"/>
                    <a:pt x="742" y="237"/>
                    <a:pt x="742" y="237"/>
                  </a:cubicBezTo>
                  <a:cubicBezTo>
                    <a:pt x="736" y="237"/>
                    <a:pt x="728" y="234"/>
                    <a:pt x="725" y="230"/>
                  </a:cubicBezTo>
                  <a:cubicBezTo>
                    <a:pt x="672" y="177"/>
                    <a:pt x="672" y="177"/>
                    <a:pt x="672" y="177"/>
                  </a:cubicBezTo>
                  <a:cubicBezTo>
                    <a:pt x="667" y="173"/>
                    <a:pt x="665" y="165"/>
                    <a:pt x="665" y="160"/>
                  </a:cubicBezTo>
                  <a:cubicBezTo>
                    <a:pt x="679" y="53"/>
                    <a:pt x="679" y="53"/>
                    <a:pt x="679" y="53"/>
                  </a:cubicBezTo>
                  <a:cubicBezTo>
                    <a:pt x="680" y="48"/>
                    <a:pt x="677" y="41"/>
                    <a:pt x="671" y="39"/>
                  </a:cubicBezTo>
                  <a:cubicBezTo>
                    <a:pt x="588" y="4"/>
                    <a:pt x="588" y="4"/>
                    <a:pt x="588" y="4"/>
                  </a:cubicBezTo>
                  <a:cubicBezTo>
                    <a:pt x="582" y="2"/>
                    <a:pt x="575" y="3"/>
                    <a:pt x="572" y="8"/>
                  </a:cubicBezTo>
                  <a:cubicBezTo>
                    <a:pt x="506" y="92"/>
                    <a:pt x="506" y="92"/>
                    <a:pt x="506" y="92"/>
                  </a:cubicBezTo>
                  <a:cubicBezTo>
                    <a:pt x="502" y="97"/>
                    <a:pt x="495" y="100"/>
                    <a:pt x="489" y="100"/>
                  </a:cubicBezTo>
                  <a:cubicBezTo>
                    <a:pt x="411" y="100"/>
                    <a:pt x="411" y="100"/>
                    <a:pt x="411" y="100"/>
                  </a:cubicBezTo>
                  <a:cubicBezTo>
                    <a:pt x="405" y="100"/>
                    <a:pt x="398" y="97"/>
                    <a:pt x="394" y="92"/>
                  </a:cubicBezTo>
                  <a:cubicBezTo>
                    <a:pt x="332" y="7"/>
                    <a:pt x="332" y="7"/>
                    <a:pt x="332" y="7"/>
                  </a:cubicBezTo>
                  <a:cubicBezTo>
                    <a:pt x="328" y="2"/>
                    <a:pt x="321" y="0"/>
                    <a:pt x="316" y="2"/>
                  </a:cubicBezTo>
                  <a:cubicBezTo>
                    <a:pt x="232" y="37"/>
                    <a:pt x="232" y="37"/>
                    <a:pt x="232" y="37"/>
                  </a:cubicBezTo>
                  <a:cubicBezTo>
                    <a:pt x="227" y="39"/>
                    <a:pt x="223" y="45"/>
                    <a:pt x="224" y="51"/>
                  </a:cubicBezTo>
                  <a:cubicBezTo>
                    <a:pt x="239" y="155"/>
                    <a:pt x="239" y="155"/>
                    <a:pt x="239" y="155"/>
                  </a:cubicBezTo>
                  <a:cubicBezTo>
                    <a:pt x="240" y="161"/>
                    <a:pt x="237" y="168"/>
                    <a:pt x="232" y="172"/>
                  </a:cubicBezTo>
                  <a:cubicBezTo>
                    <a:pt x="175" y="229"/>
                    <a:pt x="175" y="229"/>
                    <a:pt x="175" y="229"/>
                  </a:cubicBezTo>
                  <a:cubicBezTo>
                    <a:pt x="171" y="234"/>
                    <a:pt x="163" y="237"/>
                    <a:pt x="158" y="236"/>
                  </a:cubicBezTo>
                  <a:cubicBezTo>
                    <a:pt x="53" y="220"/>
                    <a:pt x="53" y="220"/>
                    <a:pt x="53" y="220"/>
                  </a:cubicBezTo>
                  <a:cubicBezTo>
                    <a:pt x="47" y="219"/>
                    <a:pt x="41" y="222"/>
                    <a:pt x="39" y="227"/>
                  </a:cubicBezTo>
                  <a:cubicBezTo>
                    <a:pt x="4" y="311"/>
                    <a:pt x="4" y="311"/>
                    <a:pt x="4" y="311"/>
                  </a:cubicBezTo>
                  <a:cubicBezTo>
                    <a:pt x="2" y="316"/>
                    <a:pt x="3" y="323"/>
                    <a:pt x="8" y="327"/>
                  </a:cubicBezTo>
                  <a:cubicBezTo>
                    <a:pt x="92" y="390"/>
                    <a:pt x="92" y="390"/>
                    <a:pt x="92" y="390"/>
                  </a:cubicBezTo>
                  <a:cubicBezTo>
                    <a:pt x="97" y="394"/>
                    <a:pt x="100" y="401"/>
                    <a:pt x="100" y="407"/>
                  </a:cubicBezTo>
                  <a:cubicBezTo>
                    <a:pt x="99" y="488"/>
                    <a:pt x="99" y="488"/>
                    <a:pt x="99" y="488"/>
                  </a:cubicBezTo>
                  <a:cubicBezTo>
                    <a:pt x="100" y="494"/>
                    <a:pt x="96" y="501"/>
                    <a:pt x="92" y="505"/>
                  </a:cubicBezTo>
                  <a:cubicBezTo>
                    <a:pt x="7" y="567"/>
                    <a:pt x="7" y="567"/>
                    <a:pt x="7" y="567"/>
                  </a:cubicBezTo>
                  <a:cubicBezTo>
                    <a:pt x="2" y="570"/>
                    <a:pt x="0" y="577"/>
                    <a:pt x="2" y="583"/>
                  </a:cubicBezTo>
                  <a:cubicBezTo>
                    <a:pt x="36" y="667"/>
                    <a:pt x="36" y="667"/>
                    <a:pt x="36" y="667"/>
                  </a:cubicBezTo>
                  <a:cubicBezTo>
                    <a:pt x="39" y="672"/>
                    <a:pt x="45" y="676"/>
                    <a:pt x="51" y="675"/>
                  </a:cubicBezTo>
                  <a:cubicBezTo>
                    <a:pt x="155" y="660"/>
                    <a:pt x="155" y="660"/>
                    <a:pt x="155" y="660"/>
                  </a:cubicBezTo>
                  <a:cubicBezTo>
                    <a:pt x="161" y="659"/>
                    <a:pt x="168" y="662"/>
                    <a:pt x="172" y="666"/>
                  </a:cubicBezTo>
                  <a:cubicBezTo>
                    <a:pt x="229" y="724"/>
                    <a:pt x="229" y="724"/>
                    <a:pt x="229" y="724"/>
                  </a:cubicBezTo>
                  <a:cubicBezTo>
                    <a:pt x="234" y="728"/>
                    <a:pt x="236" y="736"/>
                    <a:pt x="236" y="741"/>
                  </a:cubicBezTo>
                  <a:cubicBezTo>
                    <a:pt x="219" y="846"/>
                    <a:pt x="219" y="846"/>
                    <a:pt x="219" y="846"/>
                  </a:cubicBezTo>
                  <a:cubicBezTo>
                    <a:pt x="219" y="851"/>
                    <a:pt x="222" y="858"/>
                    <a:pt x="227" y="860"/>
                  </a:cubicBezTo>
                  <a:cubicBezTo>
                    <a:pt x="311" y="895"/>
                    <a:pt x="311" y="895"/>
                    <a:pt x="311" y="895"/>
                  </a:cubicBezTo>
                  <a:cubicBezTo>
                    <a:pt x="316" y="897"/>
                    <a:pt x="323" y="895"/>
                    <a:pt x="327" y="891"/>
                  </a:cubicBezTo>
                  <a:cubicBezTo>
                    <a:pt x="390" y="806"/>
                    <a:pt x="390" y="806"/>
                    <a:pt x="390" y="806"/>
                  </a:cubicBezTo>
                  <a:cubicBezTo>
                    <a:pt x="394" y="802"/>
                    <a:pt x="401" y="798"/>
                    <a:pt x="407" y="799"/>
                  </a:cubicBezTo>
                  <a:cubicBezTo>
                    <a:pt x="485" y="800"/>
                    <a:pt x="485" y="800"/>
                    <a:pt x="485" y="800"/>
                  </a:cubicBezTo>
                  <a:cubicBezTo>
                    <a:pt x="491" y="799"/>
                    <a:pt x="498" y="803"/>
                    <a:pt x="502" y="807"/>
                  </a:cubicBezTo>
                  <a:cubicBezTo>
                    <a:pt x="567" y="892"/>
                    <a:pt x="567" y="892"/>
                    <a:pt x="567" y="892"/>
                  </a:cubicBezTo>
                  <a:cubicBezTo>
                    <a:pt x="570" y="897"/>
                    <a:pt x="577" y="899"/>
                    <a:pt x="583" y="897"/>
                  </a:cubicBezTo>
                  <a:cubicBezTo>
                    <a:pt x="667" y="862"/>
                    <a:pt x="667" y="862"/>
                    <a:pt x="667" y="862"/>
                  </a:cubicBezTo>
                  <a:cubicBezTo>
                    <a:pt x="672" y="860"/>
                    <a:pt x="676" y="854"/>
                    <a:pt x="675" y="848"/>
                  </a:cubicBezTo>
                  <a:cubicBezTo>
                    <a:pt x="662" y="742"/>
                    <a:pt x="662" y="742"/>
                    <a:pt x="662" y="742"/>
                  </a:cubicBezTo>
                  <a:cubicBezTo>
                    <a:pt x="661" y="736"/>
                    <a:pt x="664" y="729"/>
                    <a:pt x="669" y="725"/>
                  </a:cubicBezTo>
                  <a:cubicBezTo>
                    <a:pt x="722" y="672"/>
                    <a:pt x="722" y="672"/>
                    <a:pt x="722" y="672"/>
                  </a:cubicBezTo>
                  <a:cubicBezTo>
                    <a:pt x="726" y="668"/>
                    <a:pt x="734" y="665"/>
                    <a:pt x="739" y="665"/>
                  </a:cubicBezTo>
                  <a:cubicBezTo>
                    <a:pt x="846" y="679"/>
                    <a:pt x="846" y="679"/>
                    <a:pt x="846" y="679"/>
                  </a:cubicBezTo>
                  <a:cubicBezTo>
                    <a:pt x="851" y="680"/>
                    <a:pt x="858" y="677"/>
                    <a:pt x="860" y="671"/>
                  </a:cubicBezTo>
                  <a:cubicBezTo>
                    <a:pt x="895" y="588"/>
                    <a:pt x="895" y="588"/>
                    <a:pt x="895" y="588"/>
                  </a:cubicBezTo>
                  <a:cubicBezTo>
                    <a:pt x="897" y="582"/>
                    <a:pt x="895" y="575"/>
                    <a:pt x="891" y="572"/>
                  </a:cubicBezTo>
                  <a:close/>
                  <a:moveTo>
                    <a:pt x="836" y="646"/>
                  </a:moveTo>
                  <a:cubicBezTo>
                    <a:pt x="743" y="634"/>
                    <a:pt x="743" y="634"/>
                    <a:pt x="743" y="634"/>
                  </a:cubicBezTo>
                  <a:cubicBezTo>
                    <a:pt x="742" y="633"/>
                    <a:pt x="739" y="633"/>
                    <a:pt x="737" y="633"/>
                  </a:cubicBezTo>
                  <a:cubicBezTo>
                    <a:pt x="723" y="633"/>
                    <a:pt x="709" y="640"/>
                    <a:pt x="699" y="650"/>
                  </a:cubicBezTo>
                  <a:cubicBezTo>
                    <a:pt x="647" y="702"/>
                    <a:pt x="647" y="702"/>
                    <a:pt x="647" y="702"/>
                  </a:cubicBezTo>
                  <a:cubicBezTo>
                    <a:pt x="635" y="712"/>
                    <a:pt x="628" y="730"/>
                    <a:pt x="630" y="746"/>
                  </a:cubicBezTo>
                  <a:cubicBezTo>
                    <a:pt x="641" y="838"/>
                    <a:pt x="641" y="838"/>
                    <a:pt x="641" y="838"/>
                  </a:cubicBezTo>
                  <a:cubicBezTo>
                    <a:pt x="584" y="862"/>
                    <a:pt x="584" y="862"/>
                    <a:pt x="584" y="862"/>
                  </a:cubicBezTo>
                  <a:cubicBezTo>
                    <a:pt x="527" y="788"/>
                    <a:pt x="527" y="788"/>
                    <a:pt x="527" y="788"/>
                  </a:cubicBezTo>
                  <a:cubicBezTo>
                    <a:pt x="518" y="776"/>
                    <a:pt x="501" y="768"/>
                    <a:pt x="486" y="768"/>
                  </a:cubicBezTo>
                  <a:cubicBezTo>
                    <a:pt x="485" y="768"/>
                    <a:pt x="485" y="768"/>
                    <a:pt x="485" y="768"/>
                  </a:cubicBezTo>
                  <a:cubicBezTo>
                    <a:pt x="408" y="767"/>
                    <a:pt x="408" y="767"/>
                    <a:pt x="408" y="767"/>
                  </a:cubicBezTo>
                  <a:cubicBezTo>
                    <a:pt x="407" y="767"/>
                    <a:pt x="406" y="767"/>
                    <a:pt x="406" y="767"/>
                  </a:cubicBezTo>
                  <a:cubicBezTo>
                    <a:pt x="390" y="767"/>
                    <a:pt x="374" y="775"/>
                    <a:pt x="365" y="787"/>
                  </a:cubicBezTo>
                  <a:cubicBezTo>
                    <a:pt x="310" y="860"/>
                    <a:pt x="310" y="860"/>
                    <a:pt x="310" y="860"/>
                  </a:cubicBezTo>
                  <a:cubicBezTo>
                    <a:pt x="253" y="836"/>
                    <a:pt x="253" y="836"/>
                    <a:pt x="253" y="836"/>
                  </a:cubicBezTo>
                  <a:cubicBezTo>
                    <a:pt x="267" y="746"/>
                    <a:pt x="267" y="746"/>
                    <a:pt x="267" y="746"/>
                  </a:cubicBezTo>
                  <a:cubicBezTo>
                    <a:pt x="270" y="730"/>
                    <a:pt x="263" y="712"/>
                    <a:pt x="252" y="701"/>
                  </a:cubicBezTo>
                  <a:cubicBezTo>
                    <a:pt x="195" y="644"/>
                    <a:pt x="195" y="644"/>
                    <a:pt x="195" y="644"/>
                  </a:cubicBezTo>
                  <a:cubicBezTo>
                    <a:pt x="186" y="634"/>
                    <a:pt x="171" y="628"/>
                    <a:pt x="157" y="628"/>
                  </a:cubicBezTo>
                  <a:cubicBezTo>
                    <a:pt x="155" y="628"/>
                    <a:pt x="153" y="628"/>
                    <a:pt x="151" y="628"/>
                  </a:cubicBezTo>
                  <a:cubicBezTo>
                    <a:pt x="61" y="641"/>
                    <a:pt x="61" y="641"/>
                    <a:pt x="61" y="641"/>
                  </a:cubicBezTo>
                  <a:cubicBezTo>
                    <a:pt x="37" y="584"/>
                    <a:pt x="37" y="584"/>
                    <a:pt x="37" y="584"/>
                  </a:cubicBezTo>
                  <a:cubicBezTo>
                    <a:pt x="111" y="530"/>
                    <a:pt x="111" y="530"/>
                    <a:pt x="111" y="530"/>
                  </a:cubicBezTo>
                  <a:cubicBezTo>
                    <a:pt x="124" y="521"/>
                    <a:pt x="132" y="504"/>
                    <a:pt x="131" y="488"/>
                  </a:cubicBezTo>
                  <a:cubicBezTo>
                    <a:pt x="132" y="408"/>
                    <a:pt x="132" y="408"/>
                    <a:pt x="132" y="408"/>
                  </a:cubicBezTo>
                  <a:cubicBezTo>
                    <a:pt x="133" y="391"/>
                    <a:pt x="125" y="374"/>
                    <a:pt x="112" y="365"/>
                  </a:cubicBezTo>
                  <a:cubicBezTo>
                    <a:pt x="39" y="310"/>
                    <a:pt x="39" y="310"/>
                    <a:pt x="39" y="310"/>
                  </a:cubicBezTo>
                  <a:cubicBezTo>
                    <a:pt x="63" y="253"/>
                    <a:pt x="63" y="253"/>
                    <a:pt x="63" y="253"/>
                  </a:cubicBezTo>
                  <a:cubicBezTo>
                    <a:pt x="153" y="267"/>
                    <a:pt x="153" y="267"/>
                    <a:pt x="153" y="267"/>
                  </a:cubicBezTo>
                  <a:cubicBezTo>
                    <a:pt x="155" y="268"/>
                    <a:pt x="157" y="268"/>
                    <a:pt x="160" y="268"/>
                  </a:cubicBezTo>
                  <a:cubicBezTo>
                    <a:pt x="174" y="268"/>
                    <a:pt x="188" y="262"/>
                    <a:pt x="198" y="252"/>
                  </a:cubicBezTo>
                  <a:cubicBezTo>
                    <a:pt x="254" y="196"/>
                    <a:pt x="254" y="196"/>
                    <a:pt x="254" y="196"/>
                  </a:cubicBezTo>
                  <a:cubicBezTo>
                    <a:pt x="266" y="185"/>
                    <a:pt x="273" y="167"/>
                    <a:pt x="271" y="151"/>
                  </a:cubicBezTo>
                  <a:cubicBezTo>
                    <a:pt x="258" y="61"/>
                    <a:pt x="258" y="61"/>
                    <a:pt x="258" y="61"/>
                  </a:cubicBezTo>
                  <a:cubicBezTo>
                    <a:pt x="315" y="37"/>
                    <a:pt x="315" y="37"/>
                    <a:pt x="315" y="37"/>
                  </a:cubicBezTo>
                  <a:cubicBezTo>
                    <a:pt x="368" y="111"/>
                    <a:pt x="368" y="111"/>
                    <a:pt x="368" y="111"/>
                  </a:cubicBezTo>
                  <a:cubicBezTo>
                    <a:pt x="378" y="123"/>
                    <a:pt x="394" y="132"/>
                    <a:pt x="410" y="132"/>
                  </a:cubicBezTo>
                  <a:cubicBezTo>
                    <a:pt x="410" y="132"/>
                    <a:pt x="411" y="132"/>
                    <a:pt x="411" y="132"/>
                  </a:cubicBezTo>
                  <a:cubicBezTo>
                    <a:pt x="488" y="132"/>
                    <a:pt x="488" y="132"/>
                    <a:pt x="488" y="132"/>
                  </a:cubicBezTo>
                  <a:cubicBezTo>
                    <a:pt x="489" y="132"/>
                    <a:pt x="489" y="132"/>
                    <a:pt x="490" y="132"/>
                  </a:cubicBezTo>
                  <a:cubicBezTo>
                    <a:pt x="505" y="132"/>
                    <a:pt x="521" y="124"/>
                    <a:pt x="531" y="112"/>
                  </a:cubicBezTo>
                  <a:cubicBezTo>
                    <a:pt x="588" y="39"/>
                    <a:pt x="588" y="39"/>
                    <a:pt x="588" y="39"/>
                  </a:cubicBezTo>
                  <a:cubicBezTo>
                    <a:pt x="646" y="63"/>
                    <a:pt x="646" y="63"/>
                    <a:pt x="646" y="63"/>
                  </a:cubicBezTo>
                  <a:cubicBezTo>
                    <a:pt x="634" y="155"/>
                    <a:pt x="634" y="155"/>
                    <a:pt x="634" y="155"/>
                  </a:cubicBezTo>
                  <a:cubicBezTo>
                    <a:pt x="632" y="171"/>
                    <a:pt x="638" y="189"/>
                    <a:pt x="649" y="200"/>
                  </a:cubicBezTo>
                  <a:cubicBezTo>
                    <a:pt x="701" y="252"/>
                    <a:pt x="701" y="252"/>
                    <a:pt x="701" y="252"/>
                  </a:cubicBezTo>
                  <a:cubicBezTo>
                    <a:pt x="711" y="262"/>
                    <a:pt x="726" y="269"/>
                    <a:pt x="740" y="269"/>
                  </a:cubicBezTo>
                  <a:cubicBezTo>
                    <a:pt x="742" y="269"/>
                    <a:pt x="744" y="269"/>
                    <a:pt x="746" y="268"/>
                  </a:cubicBezTo>
                  <a:cubicBezTo>
                    <a:pt x="838" y="257"/>
                    <a:pt x="838" y="257"/>
                    <a:pt x="838" y="257"/>
                  </a:cubicBezTo>
                  <a:cubicBezTo>
                    <a:pt x="862" y="315"/>
                    <a:pt x="862" y="315"/>
                    <a:pt x="862" y="315"/>
                  </a:cubicBezTo>
                  <a:cubicBezTo>
                    <a:pt x="788" y="372"/>
                    <a:pt x="788" y="372"/>
                    <a:pt x="788" y="372"/>
                  </a:cubicBezTo>
                  <a:cubicBezTo>
                    <a:pt x="775" y="381"/>
                    <a:pt x="767" y="398"/>
                    <a:pt x="768" y="414"/>
                  </a:cubicBezTo>
                  <a:cubicBezTo>
                    <a:pt x="767" y="488"/>
                    <a:pt x="767" y="488"/>
                    <a:pt x="767" y="488"/>
                  </a:cubicBezTo>
                  <a:cubicBezTo>
                    <a:pt x="766" y="504"/>
                    <a:pt x="774" y="521"/>
                    <a:pt x="787" y="531"/>
                  </a:cubicBezTo>
                  <a:cubicBezTo>
                    <a:pt x="860" y="588"/>
                    <a:pt x="860" y="588"/>
                    <a:pt x="860" y="588"/>
                  </a:cubicBezTo>
                  <a:lnTo>
                    <a:pt x="836" y="64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48" name="Google Shape;648;p59"/>
            <p:cNvSpPr/>
            <p:nvPr/>
          </p:nvSpPr>
          <p:spPr>
            <a:xfrm>
              <a:off x="3673" y="1993"/>
              <a:ext cx="335" cy="335"/>
            </a:xfrm>
            <a:custGeom>
              <a:rect b="b" l="l" r="r" t="t"/>
              <a:pathLst>
                <a:path extrusionOk="0" h="493" w="492">
                  <a:moveTo>
                    <a:pt x="330" y="47"/>
                  </a:moveTo>
                  <a:cubicBezTo>
                    <a:pt x="220" y="0"/>
                    <a:pt x="93" y="52"/>
                    <a:pt x="47" y="162"/>
                  </a:cubicBezTo>
                  <a:cubicBezTo>
                    <a:pt x="0" y="273"/>
                    <a:pt x="52" y="400"/>
                    <a:pt x="162" y="446"/>
                  </a:cubicBezTo>
                  <a:cubicBezTo>
                    <a:pt x="273" y="493"/>
                    <a:pt x="400" y="441"/>
                    <a:pt x="446" y="330"/>
                  </a:cubicBezTo>
                  <a:cubicBezTo>
                    <a:pt x="492" y="220"/>
                    <a:pt x="441" y="93"/>
                    <a:pt x="330" y="47"/>
                  </a:cubicBezTo>
                  <a:close/>
                  <a:moveTo>
                    <a:pt x="417" y="318"/>
                  </a:moveTo>
                  <a:cubicBezTo>
                    <a:pt x="388" y="387"/>
                    <a:pt x="321" y="431"/>
                    <a:pt x="246" y="431"/>
                  </a:cubicBezTo>
                  <a:cubicBezTo>
                    <a:pt x="222" y="431"/>
                    <a:pt x="198" y="426"/>
                    <a:pt x="175" y="417"/>
                  </a:cubicBezTo>
                  <a:cubicBezTo>
                    <a:pt x="129" y="398"/>
                    <a:pt x="94" y="362"/>
                    <a:pt x="75" y="316"/>
                  </a:cubicBezTo>
                  <a:cubicBezTo>
                    <a:pt x="57" y="270"/>
                    <a:pt x="57" y="220"/>
                    <a:pt x="76" y="175"/>
                  </a:cubicBezTo>
                  <a:cubicBezTo>
                    <a:pt x="105" y="106"/>
                    <a:pt x="172" y="62"/>
                    <a:pt x="246" y="62"/>
                  </a:cubicBezTo>
                  <a:cubicBezTo>
                    <a:pt x="271" y="62"/>
                    <a:pt x="295" y="67"/>
                    <a:pt x="318" y="76"/>
                  </a:cubicBezTo>
                  <a:cubicBezTo>
                    <a:pt x="363" y="95"/>
                    <a:pt x="399" y="131"/>
                    <a:pt x="417" y="177"/>
                  </a:cubicBezTo>
                  <a:cubicBezTo>
                    <a:pt x="436" y="222"/>
                    <a:pt x="436" y="273"/>
                    <a:pt x="417" y="31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649" name="Google Shape;649;p59"/>
          <p:cNvSpPr txBox="1"/>
          <p:nvPr/>
        </p:nvSpPr>
        <p:spPr>
          <a:xfrm>
            <a:off x="6710964" y="1204748"/>
            <a:ext cx="2654700" cy="263100"/>
          </a:xfrm>
          <a:prstGeom prst="rect">
            <a:avLst/>
          </a:prstGeom>
          <a:noFill/>
          <a:ln>
            <a:noFill/>
          </a:ln>
        </p:spPr>
        <p:txBody>
          <a:bodyPr anchorCtr="0" anchor="b" bIns="0" lIns="0" spcFirstLastPara="1" rIns="0" wrap="square" tIns="0">
            <a:noAutofit/>
          </a:bodyPr>
          <a:lstStyle/>
          <a:p>
            <a:pPr indent="0" lvl="0" marL="0" marR="0" rtl="0" algn="ctr">
              <a:lnSpc>
                <a:spcPct val="95000"/>
              </a:lnSpc>
              <a:spcBef>
                <a:spcPts val="0"/>
              </a:spcBef>
              <a:spcAft>
                <a:spcPts val="0"/>
              </a:spcAft>
              <a:buNone/>
            </a:pPr>
            <a:r>
              <a:rPr b="1" lang="en-US" sz="1800">
                <a:solidFill>
                  <a:schemeClr val="dk1"/>
                </a:solidFill>
              </a:rPr>
              <a:t>Issue Reported</a:t>
            </a:r>
            <a:endParaRPr/>
          </a:p>
        </p:txBody>
      </p:sp>
      <p:sp>
        <p:nvSpPr>
          <p:cNvPr id="650" name="Google Shape;650;p59"/>
          <p:cNvSpPr txBox="1"/>
          <p:nvPr/>
        </p:nvSpPr>
        <p:spPr>
          <a:xfrm>
            <a:off x="10083338" y="2986788"/>
            <a:ext cx="1424100" cy="263100"/>
          </a:xfrm>
          <a:prstGeom prst="rect">
            <a:avLst/>
          </a:prstGeom>
          <a:noFill/>
          <a:ln>
            <a:noFill/>
          </a:ln>
        </p:spPr>
        <p:txBody>
          <a:bodyPr anchorCtr="0" anchor="ctr" bIns="0" lIns="0" spcFirstLastPara="1" rIns="0" wrap="square" tIns="0">
            <a:noAutofit/>
          </a:bodyPr>
          <a:lstStyle/>
          <a:p>
            <a:pPr indent="0" lvl="0" marL="0" marR="0" rtl="0" algn="l">
              <a:lnSpc>
                <a:spcPct val="95000"/>
              </a:lnSpc>
              <a:spcBef>
                <a:spcPts val="0"/>
              </a:spcBef>
              <a:spcAft>
                <a:spcPts val="0"/>
              </a:spcAft>
              <a:buNone/>
            </a:pPr>
            <a:r>
              <a:rPr b="1" lang="en-US" sz="1800">
                <a:solidFill>
                  <a:schemeClr val="dk1"/>
                </a:solidFill>
              </a:rPr>
              <a:t>Forensic Image acquired</a:t>
            </a:r>
            <a:endParaRPr b="1" sz="1800">
              <a:solidFill>
                <a:schemeClr val="dk1"/>
              </a:solidFill>
            </a:endParaRPr>
          </a:p>
          <a:p>
            <a:pPr indent="0" lvl="0" marL="0" marR="0" rtl="0" algn="l">
              <a:lnSpc>
                <a:spcPct val="95000"/>
              </a:lnSpc>
              <a:spcBef>
                <a:spcPts val="0"/>
              </a:spcBef>
              <a:spcAft>
                <a:spcPts val="0"/>
              </a:spcAft>
              <a:buNone/>
            </a:pPr>
            <a:r>
              <a:t/>
            </a:r>
            <a:endParaRPr b="1" sz="1800">
              <a:solidFill>
                <a:schemeClr val="dk1"/>
              </a:solidFill>
            </a:endParaRPr>
          </a:p>
        </p:txBody>
      </p:sp>
      <p:sp>
        <p:nvSpPr>
          <p:cNvPr id="651" name="Google Shape;651;p59"/>
          <p:cNvSpPr txBox="1"/>
          <p:nvPr/>
        </p:nvSpPr>
        <p:spPr>
          <a:xfrm>
            <a:off x="8171163" y="5546050"/>
            <a:ext cx="1518900" cy="263100"/>
          </a:xfrm>
          <a:prstGeom prst="rect">
            <a:avLst/>
          </a:prstGeom>
          <a:noFill/>
          <a:ln>
            <a:noFill/>
          </a:ln>
        </p:spPr>
        <p:txBody>
          <a:bodyPr anchorCtr="0" anchor="b" bIns="0" lIns="0" spcFirstLastPara="1" rIns="0" wrap="square" tIns="0">
            <a:noAutofit/>
          </a:bodyPr>
          <a:lstStyle/>
          <a:p>
            <a:pPr indent="0" lvl="0" marL="0" rtl="0" algn="ctr">
              <a:lnSpc>
                <a:spcPct val="95000"/>
              </a:lnSpc>
              <a:spcBef>
                <a:spcPts val="0"/>
              </a:spcBef>
              <a:spcAft>
                <a:spcPts val="0"/>
              </a:spcAft>
              <a:buSzPts val="1100"/>
              <a:buNone/>
            </a:pPr>
            <a:r>
              <a:rPr b="1" lang="en-US" sz="1800">
                <a:solidFill>
                  <a:schemeClr val="dk1"/>
                </a:solidFill>
              </a:rPr>
              <a:t>Review Data</a:t>
            </a:r>
            <a:endParaRPr b="1" sz="1800">
              <a:solidFill>
                <a:schemeClr val="dk1"/>
              </a:solidFill>
            </a:endParaRPr>
          </a:p>
        </p:txBody>
      </p:sp>
      <p:sp>
        <p:nvSpPr>
          <p:cNvPr id="652" name="Google Shape;652;p59"/>
          <p:cNvSpPr txBox="1"/>
          <p:nvPr/>
        </p:nvSpPr>
        <p:spPr>
          <a:xfrm>
            <a:off x="6347845" y="5791450"/>
            <a:ext cx="1518900" cy="263100"/>
          </a:xfrm>
          <a:prstGeom prst="rect">
            <a:avLst/>
          </a:prstGeom>
          <a:noFill/>
          <a:ln>
            <a:noFill/>
          </a:ln>
        </p:spPr>
        <p:txBody>
          <a:bodyPr anchorCtr="0" anchor="b" bIns="0" lIns="0" spcFirstLastPara="1" rIns="0" wrap="square" tIns="0">
            <a:noAutofit/>
          </a:bodyPr>
          <a:lstStyle/>
          <a:p>
            <a:pPr indent="0" lvl="0" marL="0" rtl="0" algn="ctr">
              <a:lnSpc>
                <a:spcPct val="95000"/>
              </a:lnSpc>
              <a:spcBef>
                <a:spcPts val="0"/>
              </a:spcBef>
              <a:spcAft>
                <a:spcPts val="0"/>
              </a:spcAft>
              <a:buSzPts val="1100"/>
              <a:buNone/>
            </a:pPr>
            <a:r>
              <a:rPr b="1" lang="en-US" sz="1800">
                <a:solidFill>
                  <a:schemeClr val="dk1"/>
                </a:solidFill>
              </a:rPr>
              <a:t>Prepare Report</a:t>
            </a:r>
            <a:endParaRPr b="1" sz="1800">
              <a:solidFill>
                <a:schemeClr val="dk1"/>
              </a:solidFill>
            </a:endParaRPr>
          </a:p>
        </p:txBody>
      </p:sp>
      <p:sp>
        <p:nvSpPr>
          <p:cNvPr id="653" name="Google Shape;653;p59"/>
          <p:cNvSpPr txBox="1"/>
          <p:nvPr/>
        </p:nvSpPr>
        <p:spPr>
          <a:xfrm>
            <a:off x="4483690" y="2986788"/>
            <a:ext cx="1424100" cy="263100"/>
          </a:xfrm>
          <a:prstGeom prst="rect">
            <a:avLst/>
          </a:prstGeom>
          <a:noFill/>
          <a:ln>
            <a:noFill/>
          </a:ln>
        </p:spPr>
        <p:txBody>
          <a:bodyPr anchorCtr="0" anchor="ctr" bIns="0" lIns="0" spcFirstLastPara="1" rIns="0" wrap="square" tIns="0">
            <a:noAutofit/>
          </a:bodyPr>
          <a:lstStyle/>
          <a:p>
            <a:pPr indent="0" lvl="0" marL="0" marR="0" rtl="0" algn="ctr">
              <a:lnSpc>
                <a:spcPct val="95000"/>
              </a:lnSpc>
              <a:spcBef>
                <a:spcPts val="0"/>
              </a:spcBef>
              <a:spcAft>
                <a:spcPts val="0"/>
              </a:spcAft>
              <a:buNone/>
            </a:pPr>
            <a:r>
              <a:rPr b="1" lang="en-US" sz="1800">
                <a:solidFill>
                  <a:schemeClr val="dk1"/>
                </a:solidFill>
              </a:rPr>
              <a:t>Wait for next case</a:t>
            </a:r>
            <a:endParaRPr b="1" sz="1800">
              <a:solidFill>
                <a:schemeClr val="dk1"/>
              </a:solidFill>
            </a:endParaRPr>
          </a:p>
          <a:p>
            <a:pPr indent="0" lvl="0" marL="0" marR="0" rtl="0" algn="r">
              <a:lnSpc>
                <a:spcPct val="95000"/>
              </a:lnSpc>
              <a:spcBef>
                <a:spcPts val="0"/>
              </a:spcBef>
              <a:spcAft>
                <a:spcPts val="0"/>
              </a:spcAft>
              <a:buNone/>
            </a:pPr>
            <a:r>
              <a:t/>
            </a:r>
            <a:endParaRPr b="1" sz="1800">
              <a:solidFill>
                <a:schemeClr val="dk1"/>
              </a:solidFill>
            </a:endParaRPr>
          </a:p>
        </p:txBody>
      </p:sp>
      <p:grpSp>
        <p:nvGrpSpPr>
          <p:cNvPr id="654" name="Google Shape;654;p59"/>
          <p:cNvGrpSpPr/>
          <p:nvPr/>
        </p:nvGrpSpPr>
        <p:grpSpPr>
          <a:xfrm>
            <a:off x="7635414" y="3397497"/>
            <a:ext cx="754074" cy="448481"/>
            <a:chOff x="2650092" y="7703547"/>
            <a:chExt cx="785494" cy="467168"/>
          </a:xfrm>
        </p:grpSpPr>
        <p:sp>
          <p:nvSpPr>
            <p:cNvPr id="655" name="Google Shape;655;p59"/>
            <p:cNvSpPr/>
            <p:nvPr/>
          </p:nvSpPr>
          <p:spPr>
            <a:xfrm>
              <a:off x="2650092" y="7703547"/>
              <a:ext cx="785494" cy="467168"/>
            </a:xfrm>
            <a:custGeom>
              <a:rect b="b" l="l" r="r" t="t"/>
              <a:pathLst>
                <a:path extrusionOk="0" h="467168" w="785494">
                  <a:moveTo>
                    <a:pt x="655285" y="466896"/>
                  </a:moveTo>
                  <a:lnTo>
                    <a:pt x="486887" y="466896"/>
                  </a:lnTo>
                  <a:lnTo>
                    <a:pt x="160304" y="466028"/>
                  </a:lnTo>
                  <a:cubicBezTo>
                    <a:pt x="159978" y="466028"/>
                    <a:pt x="159543" y="466028"/>
                    <a:pt x="159217" y="466028"/>
                  </a:cubicBezTo>
                  <a:cubicBezTo>
                    <a:pt x="115977" y="462334"/>
                    <a:pt x="75888" y="442778"/>
                    <a:pt x="46554" y="410945"/>
                  </a:cubicBezTo>
                  <a:cubicBezTo>
                    <a:pt x="17003" y="379004"/>
                    <a:pt x="815" y="337285"/>
                    <a:pt x="815" y="293501"/>
                  </a:cubicBezTo>
                  <a:cubicBezTo>
                    <a:pt x="815" y="246567"/>
                    <a:pt x="19610" y="202566"/>
                    <a:pt x="53616" y="169647"/>
                  </a:cubicBezTo>
                  <a:cubicBezTo>
                    <a:pt x="86861" y="137597"/>
                    <a:pt x="129775" y="120540"/>
                    <a:pt x="177904" y="120323"/>
                  </a:cubicBezTo>
                  <a:lnTo>
                    <a:pt x="186704" y="120323"/>
                  </a:lnTo>
                  <a:lnTo>
                    <a:pt x="191267" y="112827"/>
                  </a:lnTo>
                  <a:cubicBezTo>
                    <a:pt x="234399" y="42751"/>
                    <a:pt x="309146" y="815"/>
                    <a:pt x="391172" y="815"/>
                  </a:cubicBezTo>
                  <a:cubicBezTo>
                    <a:pt x="408446" y="815"/>
                    <a:pt x="425938" y="2662"/>
                    <a:pt x="443104" y="6247"/>
                  </a:cubicBezTo>
                  <a:cubicBezTo>
                    <a:pt x="541643" y="27107"/>
                    <a:pt x="612262" y="100550"/>
                    <a:pt x="627146" y="198112"/>
                  </a:cubicBezTo>
                  <a:lnTo>
                    <a:pt x="629428" y="212888"/>
                  </a:lnTo>
                  <a:lnTo>
                    <a:pt x="644312" y="211475"/>
                  </a:lnTo>
                  <a:cubicBezTo>
                    <a:pt x="648223" y="211149"/>
                    <a:pt x="651808" y="210932"/>
                    <a:pt x="655285" y="210932"/>
                  </a:cubicBezTo>
                  <a:cubicBezTo>
                    <a:pt x="726989" y="210932"/>
                    <a:pt x="785223" y="268296"/>
                    <a:pt x="785223" y="338914"/>
                  </a:cubicBezTo>
                  <a:cubicBezTo>
                    <a:pt x="785223" y="409533"/>
                    <a:pt x="726989" y="466896"/>
                    <a:pt x="655285" y="466896"/>
                  </a:cubicBezTo>
                  <a:close/>
                  <a:moveTo>
                    <a:pt x="160956" y="438867"/>
                  </a:moveTo>
                  <a:lnTo>
                    <a:pt x="486887" y="439736"/>
                  </a:lnTo>
                  <a:lnTo>
                    <a:pt x="655285" y="439736"/>
                  </a:lnTo>
                  <a:cubicBezTo>
                    <a:pt x="711997" y="439736"/>
                    <a:pt x="758062" y="394540"/>
                    <a:pt x="758062" y="338914"/>
                  </a:cubicBezTo>
                  <a:cubicBezTo>
                    <a:pt x="758062" y="283289"/>
                    <a:pt x="711997" y="238093"/>
                    <a:pt x="655285" y="238093"/>
                  </a:cubicBezTo>
                  <a:cubicBezTo>
                    <a:pt x="652677" y="238093"/>
                    <a:pt x="649961" y="238201"/>
                    <a:pt x="646919" y="238528"/>
                  </a:cubicBezTo>
                  <a:lnTo>
                    <a:pt x="619215" y="241135"/>
                  </a:lnTo>
                  <a:cubicBezTo>
                    <a:pt x="612045" y="241787"/>
                    <a:pt x="605634" y="236789"/>
                    <a:pt x="604548" y="229619"/>
                  </a:cubicBezTo>
                  <a:lnTo>
                    <a:pt x="600311" y="202132"/>
                  </a:lnTo>
                  <a:cubicBezTo>
                    <a:pt x="587165" y="116086"/>
                    <a:pt x="524695" y="51225"/>
                    <a:pt x="437454" y="32756"/>
                  </a:cubicBezTo>
                  <a:cubicBezTo>
                    <a:pt x="422135" y="29497"/>
                    <a:pt x="406490" y="27867"/>
                    <a:pt x="391172" y="27867"/>
                  </a:cubicBezTo>
                  <a:cubicBezTo>
                    <a:pt x="318598" y="27867"/>
                    <a:pt x="252542" y="64915"/>
                    <a:pt x="214300" y="126950"/>
                  </a:cubicBezTo>
                  <a:lnTo>
                    <a:pt x="205717" y="140857"/>
                  </a:lnTo>
                  <a:cubicBezTo>
                    <a:pt x="203218" y="144877"/>
                    <a:pt x="198872" y="147267"/>
                    <a:pt x="194201" y="147267"/>
                  </a:cubicBezTo>
                  <a:lnTo>
                    <a:pt x="177904" y="147375"/>
                  </a:lnTo>
                  <a:cubicBezTo>
                    <a:pt x="136945" y="147593"/>
                    <a:pt x="100441" y="161934"/>
                    <a:pt x="72411" y="189095"/>
                  </a:cubicBezTo>
                  <a:cubicBezTo>
                    <a:pt x="43729" y="216799"/>
                    <a:pt x="27867" y="253846"/>
                    <a:pt x="27867" y="293393"/>
                  </a:cubicBezTo>
                  <a:cubicBezTo>
                    <a:pt x="27976" y="369769"/>
                    <a:pt x="85122" y="432130"/>
                    <a:pt x="160956" y="43886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656" name="Google Shape;656;p59"/>
            <p:cNvSpPr/>
            <p:nvPr/>
          </p:nvSpPr>
          <p:spPr>
            <a:xfrm>
              <a:off x="2951361" y="7909970"/>
              <a:ext cx="183607" cy="155360"/>
            </a:xfrm>
            <a:custGeom>
              <a:rect b="b" l="l" r="r" t="t"/>
              <a:pathLst>
                <a:path extrusionOk="0" h="155360" w="183607">
                  <a:moveTo>
                    <a:pt x="142595" y="155089"/>
                  </a:moveTo>
                  <a:lnTo>
                    <a:pt x="41556" y="155089"/>
                  </a:lnTo>
                  <a:cubicBezTo>
                    <a:pt x="19067" y="155089"/>
                    <a:pt x="815" y="136837"/>
                    <a:pt x="815" y="114348"/>
                  </a:cubicBezTo>
                  <a:lnTo>
                    <a:pt x="815" y="41556"/>
                  </a:lnTo>
                  <a:cubicBezTo>
                    <a:pt x="815" y="19067"/>
                    <a:pt x="19067" y="815"/>
                    <a:pt x="41556" y="815"/>
                  </a:cubicBezTo>
                  <a:lnTo>
                    <a:pt x="142595" y="815"/>
                  </a:lnTo>
                  <a:cubicBezTo>
                    <a:pt x="165084" y="815"/>
                    <a:pt x="183336" y="19067"/>
                    <a:pt x="183336" y="41556"/>
                  </a:cubicBezTo>
                  <a:lnTo>
                    <a:pt x="183336" y="114348"/>
                  </a:lnTo>
                  <a:cubicBezTo>
                    <a:pt x="183228" y="136837"/>
                    <a:pt x="164975" y="155089"/>
                    <a:pt x="142595" y="155089"/>
                  </a:cubicBezTo>
                  <a:close/>
                  <a:moveTo>
                    <a:pt x="41447" y="27976"/>
                  </a:moveTo>
                  <a:cubicBezTo>
                    <a:pt x="33951" y="27976"/>
                    <a:pt x="27867" y="34060"/>
                    <a:pt x="27867" y="41556"/>
                  </a:cubicBezTo>
                  <a:lnTo>
                    <a:pt x="27867" y="114348"/>
                  </a:lnTo>
                  <a:cubicBezTo>
                    <a:pt x="27867" y="121844"/>
                    <a:pt x="33951" y="127928"/>
                    <a:pt x="41447" y="127928"/>
                  </a:cubicBezTo>
                  <a:lnTo>
                    <a:pt x="142486" y="127928"/>
                  </a:lnTo>
                  <a:cubicBezTo>
                    <a:pt x="149983" y="127928"/>
                    <a:pt x="156067" y="121844"/>
                    <a:pt x="156067" y="114348"/>
                  </a:cubicBezTo>
                  <a:lnTo>
                    <a:pt x="156067" y="41556"/>
                  </a:lnTo>
                  <a:cubicBezTo>
                    <a:pt x="156067" y="34060"/>
                    <a:pt x="149983" y="27976"/>
                    <a:pt x="142486" y="27976"/>
                  </a:cubicBezTo>
                  <a:lnTo>
                    <a:pt x="41447" y="27976"/>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sp>
          <p:nvSpPr>
            <p:cNvPr id="657" name="Google Shape;657;p59"/>
            <p:cNvSpPr/>
            <p:nvPr/>
          </p:nvSpPr>
          <p:spPr>
            <a:xfrm>
              <a:off x="2987105" y="7838359"/>
              <a:ext cx="111903" cy="98865"/>
            </a:xfrm>
            <a:custGeom>
              <a:rect b="b" l="l" r="r" t="t"/>
              <a:pathLst>
                <a:path extrusionOk="0" h="98865" w="111903">
                  <a:moveTo>
                    <a:pt x="98051" y="99044"/>
                  </a:moveTo>
                  <a:cubicBezTo>
                    <a:pt x="90555" y="99044"/>
                    <a:pt x="84471" y="92960"/>
                    <a:pt x="84471" y="85463"/>
                  </a:cubicBezTo>
                  <a:lnTo>
                    <a:pt x="84471" y="56890"/>
                  </a:lnTo>
                  <a:cubicBezTo>
                    <a:pt x="84471" y="43527"/>
                    <a:pt x="73280" y="30164"/>
                    <a:pt x="60460" y="28317"/>
                  </a:cubicBezTo>
                  <a:cubicBezTo>
                    <a:pt x="52095" y="27122"/>
                    <a:pt x="44055" y="29512"/>
                    <a:pt x="37754" y="34944"/>
                  </a:cubicBezTo>
                  <a:cubicBezTo>
                    <a:pt x="31561" y="40268"/>
                    <a:pt x="27976" y="48090"/>
                    <a:pt x="27976" y="56238"/>
                  </a:cubicBezTo>
                  <a:lnTo>
                    <a:pt x="27976" y="85355"/>
                  </a:lnTo>
                  <a:cubicBezTo>
                    <a:pt x="27976" y="92852"/>
                    <a:pt x="21892" y="98935"/>
                    <a:pt x="14395" y="98935"/>
                  </a:cubicBezTo>
                  <a:cubicBezTo>
                    <a:pt x="6899" y="98935"/>
                    <a:pt x="815" y="92852"/>
                    <a:pt x="815" y="85355"/>
                  </a:cubicBezTo>
                  <a:lnTo>
                    <a:pt x="815" y="56238"/>
                  </a:lnTo>
                  <a:cubicBezTo>
                    <a:pt x="815" y="40159"/>
                    <a:pt x="7768" y="24949"/>
                    <a:pt x="19936" y="14411"/>
                  </a:cubicBezTo>
                  <a:cubicBezTo>
                    <a:pt x="32104" y="3872"/>
                    <a:pt x="48184" y="-908"/>
                    <a:pt x="64263" y="1373"/>
                  </a:cubicBezTo>
                  <a:cubicBezTo>
                    <a:pt x="90446" y="5067"/>
                    <a:pt x="111740" y="29946"/>
                    <a:pt x="111740" y="56782"/>
                  </a:cubicBezTo>
                  <a:lnTo>
                    <a:pt x="111740" y="85355"/>
                  </a:lnTo>
                  <a:cubicBezTo>
                    <a:pt x="111631" y="92960"/>
                    <a:pt x="105656" y="99044"/>
                    <a:pt x="98051" y="99044"/>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700">
                <a:solidFill>
                  <a:schemeClr val="dk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Splunk .conf21 — TMPLT-FY22-101">
  <a:themeElements>
    <a:clrScheme name=" ">
      <a:dk1>
        <a:srgbClr val="000000"/>
      </a:dk1>
      <a:lt1>
        <a:srgbClr val="FFFFFF"/>
      </a:lt1>
      <a:dk2>
        <a:srgbClr val="7F7F7F"/>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Splunk">
      <a:dk1>
        <a:srgbClr val="000000"/>
      </a:dk1>
      <a:lt1>
        <a:srgbClr val="FFFFFF"/>
      </a:lt1>
      <a:dk2>
        <a:srgbClr val="0DB14B"/>
      </a:dk2>
      <a:lt2>
        <a:srgbClr val="E6E6E6"/>
      </a:lt2>
      <a:accent1>
        <a:srgbClr val="EC008C"/>
      </a:accent1>
      <a:accent2>
        <a:srgbClr val="F56A00"/>
      </a:accent2>
      <a:accent3>
        <a:srgbClr val="F0D318"/>
      </a:accent3>
      <a:accent4>
        <a:srgbClr val="AB006B"/>
      </a:accent4>
      <a:accent5>
        <a:srgbClr val="C83C10"/>
      </a:accent5>
      <a:accent6>
        <a:srgbClr val="F99D1C"/>
      </a:accent6>
      <a:hlink>
        <a:srgbClr val="EC008C"/>
      </a:hlink>
      <a:folHlink>
        <a:srgbClr val="E6E6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